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412" r:id="rId3"/>
    <p:sldId id="421" r:id="rId4"/>
    <p:sldId id="428" r:id="rId5"/>
    <p:sldId id="429" r:id="rId6"/>
    <p:sldId id="315" r:id="rId7"/>
    <p:sldId id="424" r:id="rId8"/>
    <p:sldId id="423" r:id="rId9"/>
    <p:sldId id="420" r:id="rId10"/>
    <p:sldId id="401" r:id="rId11"/>
    <p:sldId id="422" r:id="rId12"/>
    <p:sldId id="426" r:id="rId13"/>
    <p:sldId id="425" r:id="rId14"/>
    <p:sldId id="427" r:id="rId15"/>
  </p:sldIdLst>
  <p:sldSz cx="12192000" cy="6858000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CHUSSEAU" initials="CC" lastIdx="6" clrIdx="0">
    <p:extLst>
      <p:ext uri="{19B8F6BF-5375-455C-9EA6-DF929625EA0E}">
        <p15:presenceInfo xmlns:p15="http://schemas.microsoft.com/office/powerpoint/2012/main" xmlns="" userId="S-1-5-21-931334731-352937103-270167405-1659" providerId="AD"/>
      </p:ext>
    </p:extLst>
  </p:cmAuthor>
  <p:cmAuthor id="2" name="poste 6236" initials="p6" lastIdx="1" clrIdx="1">
    <p:extLst>
      <p:ext uri="{19B8F6BF-5375-455C-9EA6-DF929625EA0E}">
        <p15:presenceInfo xmlns:p15="http://schemas.microsoft.com/office/powerpoint/2012/main" xmlns="" userId="S-1-5-21-3027224618-1086558181-4144851407-2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ABDE"/>
    <a:srgbClr val="AECD6C"/>
    <a:srgbClr val="BFFF09"/>
    <a:srgbClr val="E6E6E6"/>
    <a:srgbClr val="B6F600"/>
    <a:srgbClr val="ADEA00"/>
    <a:srgbClr val="33CC33"/>
    <a:srgbClr val="CCFF33"/>
    <a:srgbClr val="FFFF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81988" autoAdjust="0"/>
  </p:normalViewPr>
  <p:slideViewPr>
    <p:cSldViewPr snapToGrid="0" snapToObjects="1">
      <p:cViewPr varScale="1">
        <p:scale>
          <a:sx n="91" d="100"/>
          <a:sy n="91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nergence\Desktop\PCAET\CCPCP\Evolution_production_EnR_%20PDB%20GIB%20Bretagneenvir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Classeur2" TargetMode="Externa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pivotSource>
    <c:name>[Evolution_production_EnR_ PDB GIB Bretagneenviro.xlsx]Tableaux!Tableau croisé dynamique1</c:name>
    <c:fmtId val="-1"/>
  </c:pivotSource>
  <c:chart>
    <c:title>
      <c:tx>
        <c:rich>
          <a:bodyPr/>
          <a:lstStyle/>
          <a:p>
            <a:pPr>
              <a:defRPr sz="1600"/>
            </a:pPr>
            <a:r>
              <a:rPr lang="fr-FR" sz="1600" dirty="0"/>
              <a:t>La</a:t>
            </a:r>
            <a:r>
              <a:rPr lang="fr-FR" sz="1600" baseline="0" dirty="0"/>
              <a:t> production d’ENR de la CCPCP </a:t>
            </a:r>
            <a:endParaRPr lang="fr-FR" sz="1600" dirty="0"/>
          </a:p>
        </c:rich>
      </c:tx>
      <c:layout/>
    </c:title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spPr>
          <a:ln w="25400">
            <a:noFill/>
          </a:ln>
        </c:spPr>
        <c:marker>
          <c:symbol val="none"/>
        </c:marker>
      </c:pivotFmt>
      <c:pivotFmt>
        <c:idx val="48"/>
        <c:spPr>
          <a:ln w="25400">
            <a:noFill/>
          </a:ln>
        </c:spPr>
        <c:marker>
          <c:symbol val="none"/>
        </c:marker>
      </c:pivotFmt>
      <c:pivotFmt>
        <c:idx val="49"/>
        <c:spPr>
          <a:ln w="25400">
            <a:noFill/>
          </a:ln>
        </c:spPr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spPr>
          <a:ln w="25400">
            <a:noFill/>
          </a:ln>
        </c:spPr>
        <c:marker>
          <c:symbol val="none"/>
        </c:marker>
      </c:pivotFmt>
      <c:pivotFmt>
        <c:idx val="55"/>
        <c:spPr>
          <a:ln w="25400">
            <a:noFill/>
          </a:ln>
        </c:spPr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spPr>
          <a:ln w="25400">
            <a:noFill/>
          </a:ln>
        </c:spPr>
        <c:marker>
          <c:symbol val="none"/>
        </c:marker>
      </c:pivotFmt>
      <c:pivotFmt>
        <c:idx val="61"/>
        <c:spPr>
          <a:ln w="25400">
            <a:noFill/>
          </a:ln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2171761895939354"/>
          <c:y val="6.6804771152050704E-2"/>
          <c:w val="0.83507250258810806"/>
          <c:h val="0.58707915560717761"/>
        </c:manualLayout>
      </c:layout>
      <c:areaChart>
        <c:grouping val="stacked"/>
        <c:ser>
          <c:idx val="0"/>
          <c:order val="0"/>
          <c:tx>
            <c:strRef>
              <c:f>Tableaux!$B$6:$B$7</c:f>
              <c:strCache>
                <c:ptCount val="1"/>
                <c:pt idx="0">
                  <c:v>Biogaz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Tableaux!$A$8:$A$25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Tableaux!$B$8:$B$25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2.7594425219999992</c:v>
                </c:pt>
                <c:pt idx="14">
                  <c:v>2.7421437080000008</c:v>
                </c:pt>
                <c:pt idx="15">
                  <c:v>2.7390758859999997</c:v>
                </c:pt>
                <c:pt idx="16">
                  <c:v>2.7145231390000002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E1-485E-8D92-ECFE0A95A0F3}"/>
            </c:ext>
          </c:extLst>
        </c:ser>
        <c:ser>
          <c:idx val="1"/>
          <c:order val="1"/>
          <c:tx>
            <c:strRef>
              <c:f>Tableaux!$C$6:$C$7</c:f>
              <c:strCache>
                <c:ptCount val="1"/>
                <c:pt idx="0">
                  <c:v>Bois déchiqueté</c:v>
                </c:pt>
              </c:strCache>
            </c:strRef>
          </c:tx>
          <c:cat>
            <c:strRef>
              <c:f>Tableaux!$A$8:$A$25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Tableaux!$C$8:$C$25</c:f>
              <c:numCache>
                <c:formatCode>General</c:formatCode>
                <c:ptCount val="17"/>
                <c:pt idx="13">
                  <c:v>9.240000000000001E-2</c:v>
                </c:pt>
                <c:pt idx="14">
                  <c:v>9.240000000000001E-2</c:v>
                </c:pt>
                <c:pt idx="15">
                  <c:v>9.240000000000001E-2</c:v>
                </c:pt>
                <c:pt idx="16">
                  <c:v>9.240000000000001E-2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E1-485E-8D92-ECFE0A95A0F3}"/>
            </c:ext>
          </c:extLst>
        </c:ser>
        <c:ser>
          <c:idx val="2"/>
          <c:order val="2"/>
          <c:tx>
            <c:strRef>
              <c:f>Tableaux!$D$6:$D$7</c:f>
              <c:strCache>
                <c:ptCount val="1"/>
                <c:pt idx="0">
                  <c:v>Bûche et granulé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strRef>
              <c:f>Tableaux!$A$8:$A$25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Tableaux!$D$8:$D$25</c:f>
              <c:numCache>
                <c:formatCode>General</c:formatCode>
                <c:ptCount val="17"/>
                <c:pt idx="0">
                  <c:v>36.332796512000002</c:v>
                </c:pt>
                <c:pt idx="1">
                  <c:v>33.114717261000003</c:v>
                </c:pt>
                <c:pt idx="2">
                  <c:v>31.627592223000001</c:v>
                </c:pt>
                <c:pt idx="3">
                  <c:v>33.794469663999998</c:v>
                </c:pt>
                <c:pt idx="4">
                  <c:v>35.961347105999998</c:v>
                </c:pt>
                <c:pt idx="5">
                  <c:v>36.222747006000013</c:v>
                </c:pt>
                <c:pt idx="6">
                  <c:v>35.069405432000003</c:v>
                </c:pt>
                <c:pt idx="7">
                  <c:v>33.381830928000007</c:v>
                </c:pt>
                <c:pt idx="8">
                  <c:v>36.297376711000013</c:v>
                </c:pt>
                <c:pt idx="9">
                  <c:v>38.390640743000006</c:v>
                </c:pt>
                <c:pt idx="10">
                  <c:v>41.877981013999985</c:v>
                </c:pt>
                <c:pt idx="11">
                  <c:v>33.855243991000002</c:v>
                </c:pt>
                <c:pt idx="12">
                  <c:v>37.690452939000025</c:v>
                </c:pt>
                <c:pt idx="13">
                  <c:v>38.695834690000005</c:v>
                </c:pt>
                <c:pt idx="14">
                  <c:v>34.459360476999997</c:v>
                </c:pt>
                <c:pt idx="15">
                  <c:v>34.466032616000014</c:v>
                </c:pt>
                <c:pt idx="16">
                  <c:v>38.506012357000003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E1-485E-8D92-ECFE0A95A0F3}"/>
            </c:ext>
          </c:extLst>
        </c:ser>
        <c:ser>
          <c:idx val="3"/>
          <c:order val="3"/>
          <c:tx>
            <c:strRef>
              <c:f>Tableaux!$E$6:$E$7</c:f>
              <c:strCache>
                <c:ptCount val="1"/>
                <c:pt idx="0">
                  <c:v>Eolien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cat>
            <c:strRef>
              <c:f>Tableaux!$A$8:$A$25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Tableaux!$E$8:$E$25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0.6747657060000003</c:v>
                </c:pt>
                <c:pt idx="3">
                  <c:v>2.2222222220000001</c:v>
                </c:pt>
                <c:pt idx="4">
                  <c:v>1.876576185</c:v>
                </c:pt>
                <c:pt idx="5">
                  <c:v>1.4537270419999995</c:v>
                </c:pt>
                <c:pt idx="6">
                  <c:v>6.5531914019999995</c:v>
                </c:pt>
                <c:pt idx="7">
                  <c:v>17.544326827999992</c:v>
                </c:pt>
                <c:pt idx="8">
                  <c:v>42.616541565999995</c:v>
                </c:pt>
                <c:pt idx="9">
                  <c:v>56.245539464000011</c:v>
                </c:pt>
                <c:pt idx="10">
                  <c:v>71.238202607000005</c:v>
                </c:pt>
                <c:pt idx="11">
                  <c:v>75.741254458000057</c:v>
                </c:pt>
                <c:pt idx="12">
                  <c:v>81.450502951999979</c:v>
                </c:pt>
                <c:pt idx="13">
                  <c:v>84.399741181999971</c:v>
                </c:pt>
                <c:pt idx="14">
                  <c:v>77.842244051999998</c:v>
                </c:pt>
                <c:pt idx="15">
                  <c:v>80.717819230000046</c:v>
                </c:pt>
                <c:pt idx="16">
                  <c:v>68.969816007999981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E1-485E-8D92-ECFE0A95A0F3}"/>
            </c:ext>
          </c:extLst>
        </c:ser>
        <c:ser>
          <c:idx val="4"/>
          <c:order val="4"/>
          <c:tx>
            <c:strRef>
              <c:f>Tableaux!$F$6:$F$7</c:f>
              <c:strCache>
                <c:ptCount val="1"/>
                <c:pt idx="0">
                  <c:v>Photovoltaïque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cat>
            <c:strRef>
              <c:f>Tableaux!$A$8:$A$25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Tableaux!$F$8:$F$25</c:f>
              <c:numCache>
                <c:formatCode>General</c:formatCode>
                <c:ptCount val="17"/>
                <c:pt idx="10">
                  <c:v>0.13484825800000008</c:v>
                </c:pt>
                <c:pt idx="11">
                  <c:v>0.75862188400000052</c:v>
                </c:pt>
                <c:pt idx="12">
                  <c:v>1.1693074189999999</c:v>
                </c:pt>
                <c:pt idx="13">
                  <c:v>1.3130579480000006</c:v>
                </c:pt>
                <c:pt idx="14">
                  <c:v>1.6535743929999998</c:v>
                </c:pt>
                <c:pt idx="15">
                  <c:v>2.0082857920000001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E1-485E-8D92-ECFE0A95A0F3}"/>
            </c:ext>
          </c:extLst>
        </c:ser>
        <c:ser>
          <c:idx val="5"/>
          <c:order val="5"/>
          <c:tx>
            <c:strRef>
              <c:f>Tableaux!$G$6:$G$7</c:f>
              <c:strCache>
                <c:ptCount val="1"/>
                <c:pt idx="0">
                  <c:v>Solaire thermique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cat>
            <c:strRef>
              <c:f>Tableaux!$A$8:$A$25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Tableaux!$G$8:$G$25</c:f>
              <c:numCache>
                <c:formatCode>General</c:formatCode>
                <c:ptCount val="17"/>
                <c:pt idx="2">
                  <c:v>3.1200000000000012E-3</c:v>
                </c:pt>
                <c:pt idx="3">
                  <c:v>3.1200000000000012E-3</c:v>
                </c:pt>
                <c:pt idx="4">
                  <c:v>3.1200000000000012E-3</c:v>
                </c:pt>
                <c:pt idx="5">
                  <c:v>1.3590000000000001E-2</c:v>
                </c:pt>
                <c:pt idx="6">
                  <c:v>2.6490000000000007E-2</c:v>
                </c:pt>
                <c:pt idx="7">
                  <c:v>2.9610000000000001E-2</c:v>
                </c:pt>
                <c:pt idx="8">
                  <c:v>3.4409999999999996E-2</c:v>
                </c:pt>
                <c:pt idx="9">
                  <c:v>4.0253999999999998E-2</c:v>
                </c:pt>
                <c:pt idx="10">
                  <c:v>4.0253999999999998E-2</c:v>
                </c:pt>
                <c:pt idx="11">
                  <c:v>4.1220179999999967E-2</c:v>
                </c:pt>
                <c:pt idx="12">
                  <c:v>4.1220179999999967E-2</c:v>
                </c:pt>
                <c:pt idx="13">
                  <c:v>4.1220179999999967E-2</c:v>
                </c:pt>
                <c:pt idx="14">
                  <c:v>4.1220179999999967E-2</c:v>
                </c:pt>
                <c:pt idx="15">
                  <c:v>4.1220179999999967E-2</c:v>
                </c:pt>
                <c:pt idx="16">
                  <c:v>4.1220179999999967E-2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E1-485E-8D92-ECFE0A95A0F3}"/>
            </c:ext>
          </c:extLst>
        </c:ser>
        <c:dLbls/>
        <c:axId val="234880000"/>
        <c:axId val="234951424"/>
      </c:areaChart>
      <c:catAx>
        <c:axId val="234880000"/>
        <c:scaling>
          <c:orientation val="minMax"/>
        </c:scaling>
        <c:axPos val="b"/>
        <c:numFmt formatCode="General" sourceLinked="0"/>
        <c:tickLblPos val="nextTo"/>
        <c:crossAx val="234951424"/>
        <c:crosses val="autoZero"/>
        <c:auto val="1"/>
        <c:lblAlgn val="ctr"/>
        <c:lblOffset val="100"/>
      </c:catAx>
      <c:valAx>
        <c:axId val="2349514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fr-FR" sz="1100" dirty="0"/>
                  <a:t>Production en </a:t>
                </a:r>
                <a:r>
                  <a:rPr lang="fr-FR" sz="1100" dirty="0" err="1"/>
                  <a:t>GWh</a:t>
                </a:r>
                <a:endParaRPr lang="fr-FR" sz="1100" dirty="0"/>
              </a:p>
            </c:rich>
          </c:tx>
          <c:layout>
            <c:manualLayout>
              <c:xMode val="edge"/>
              <c:yMode val="edge"/>
              <c:x val="2.9027841585697284E-2"/>
              <c:y val="0.2098136244177809"/>
            </c:manualLayout>
          </c:layout>
        </c:title>
        <c:numFmt formatCode="General" sourceLinked="1"/>
        <c:tickLblPos val="nextTo"/>
        <c:crossAx val="23488000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4.1560831046783465E-2"/>
          <c:y val="0.7578318511849077"/>
          <c:w val="0.91721013634380533"/>
          <c:h val="0.22553800576550898"/>
        </c:manualLayout>
      </c:layout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zero"/>
  </c:chart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/>
              <a:t>Trajectoire d'autonomie  énergétique du territoire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Feuil1!$B$9</c:f>
              <c:strCache>
                <c:ptCount val="1"/>
                <c:pt idx="0">
                  <c:v>Consommation énergétique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Feuil1!$A$10:$A$17</c:f>
              <c:strCache>
                <c:ptCount val="8"/>
                <c:pt idx="0">
                  <c:v>2 015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strCache>
            </c:strRef>
          </c:cat>
          <c:val>
            <c:numRef>
              <c:f>Feuil1!$B$10:$B$17</c:f>
              <c:numCache>
                <c:formatCode>General</c:formatCode>
                <c:ptCount val="8"/>
                <c:pt idx="0">
                  <c:v>617</c:v>
                </c:pt>
                <c:pt idx="1">
                  <c:v>590</c:v>
                </c:pt>
                <c:pt idx="2">
                  <c:v>520</c:v>
                </c:pt>
                <c:pt idx="3">
                  <c:v>462</c:v>
                </c:pt>
                <c:pt idx="4">
                  <c:v>425</c:v>
                </c:pt>
                <c:pt idx="5">
                  <c:v>385</c:v>
                </c:pt>
                <c:pt idx="6">
                  <c:v>335</c:v>
                </c:pt>
                <c:pt idx="7">
                  <c:v>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69-40CA-8831-3FCFD75E3828}"/>
            </c:ext>
          </c:extLst>
        </c:ser>
        <c:ser>
          <c:idx val="1"/>
          <c:order val="1"/>
          <c:tx>
            <c:strRef>
              <c:f>Feuil1!$C$9</c:f>
              <c:strCache>
                <c:ptCount val="1"/>
                <c:pt idx="0">
                  <c:v>Production énergétique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Feuil1!$A$10:$A$17</c:f>
              <c:strCache>
                <c:ptCount val="8"/>
                <c:pt idx="0">
                  <c:v>2 015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strCache>
            </c:strRef>
          </c:cat>
          <c:val>
            <c:numRef>
              <c:f>Feuil1!$C$10:$C$17</c:f>
              <c:numCache>
                <c:formatCode>General</c:formatCode>
                <c:ptCount val="8"/>
                <c:pt idx="0">
                  <c:v>133</c:v>
                </c:pt>
                <c:pt idx="1">
                  <c:v>140</c:v>
                </c:pt>
                <c:pt idx="2">
                  <c:v>185</c:v>
                </c:pt>
                <c:pt idx="3">
                  <c:v>221</c:v>
                </c:pt>
                <c:pt idx="4">
                  <c:v>258</c:v>
                </c:pt>
                <c:pt idx="5">
                  <c:v>295</c:v>
                </c:pt>
                <c:pt idx="6">
                  <c:v>333</c:v>
                </c:pt>
                <c:pt idx="7">
                  <c:v>370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69-40CA-8831-3FCFD75E3828}"/>
            </c:ext>
          </c:extLst>
        </c:ser>
        <c:dLbls>
          <c:showVal val="1"/>
        </c:dLbls>
        <c:marker val="1"/>
        <c:axId val="234961152"/>
        <c:axId val="234713088"/>
      </c:lineChart>
      <c:catAx>
        <c:axId val="2349611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4713088"/>
        <c:crosses val="autoZero"/>
        <c:auto val="1"/>
        <c:lblAlgn val="ctr"/>
        <c:lblOffset val="100"/>
      </c:catAx>
      <c:valAx>
        <c:axId val="234713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496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C6AA6B-D80A-49C6-92D8-307821688AA4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2C522F25-C64C-4146-8964-5B57278A8A4C}">
      <dgm:prSet phldrT="[Texte]" custT="1"/>
      <dgm:spPr>
        <a:xfrm>
          <a:off x="2159691" y="7345"/>
          <a:ext cx="1134365" cy="737337"/>
        </a:xfr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fr-FR" sz="16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+mn-ea"/>
              <a:cs typeface="+mn-cs"/>
            </a:rPr>
            <a:t>Consommation d'énergie</a:t>
          </a:r>
        </a:p>
      </dgm:t>
    </dgm:pt>
    <dgm:pt modelId="{7A09ACFF-BDF8-482C-ABB2-CEB15E0804B9}" type="parTrans" cxnId="{BA24EF31-929A-4CEA-A4DD-F51A156627E1}">
      <dgm:prSet/>
      <dgm:spPr/>
      <dgm:t>
        <a:bodyPr/>
        <a:lstStyle/>
        <a:p>
          <a:pPr algn="ctr"/>
          <a:endParaRPr lang="fr-FR" sz="1800" b="1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CED97F53-D868-43B4-B0A3-563B1D206EBC}" type="sibTrans" cxnId="{BA24EF31-929A-4CEA-A4DD-F51A156627E1}">
      <dgm:prSet custT="1"/>
      <dgm:spPr>
        <a:xfrm>
          <a:off x="622544" y="379841"/>
          <a:ext cx="4208563" cy="4208563"/>
        </a:xfrm>
        <a:noFill/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fr-FR" sz="3200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5B2965E8-CF64-4798-B905-0D4FCB2E171C}">
      <dgm:prSet phldrT="[Texte]" custT="1"/>
      <dgm:spPr>
        <a:xfrm>
          <a:off x="3059826" y="4001756"/>
          <a:ext cx="1134365" cy="737337"/>
        </a:xfrm>
        <a:solidFill>
          <a:srgbClr val="BEF50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fr-FR" sz="16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+mn-ea"/>
              <a:cs typeface="+mn-cs"/>
            </a:rPr>
            <a:t>Séquestration de CO2</a:t>
          </a:r>
        </a:p>
      </dgm:t>
    </dgm:pt>
    <dgm:pt modelId="{8DDB28FA-2F87-4FDC-A7AB-2DD85CF17733}" type="parTrans" cxnId="{F6569A5D-99A9-4B12-BBBC-F0F2D1A3D795}">
      <dgm:prSet/>
      <dgm:spPr/>
      <dgm:t>
        <a:bodyPr/>
        <a:lstStyle/>
        <a:p>
          <a:pPr algn="ctr"/>
          <a:endParaRPr lang="fr-FR" sz="1800" b="1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70B27CA3-BBE0-434B-AFC4-034199DC8ABB}" type="sibTrans" cxnId="{F6569A5D-99A9-4B12-BBBC-F0F2D1A3D795}">
      <dgm:prSet custT="1"/>
      <dgm:spPr>
        <a:xfrm>
          <a:off x="609714" y="370251"/>
          <a:ext cx="4208563" cy="4208563"/>
        </a:xfrm>
        <a:noFill/>
        <a:ln w="6350" cap="flat" cmpd="sng" algn="ctr">
          <a:solidFill>
            <a:srgbClr val="FFC000">
              <a:hueOff val="5197846"/>
              <a:satOff val="-23984"/>
              <a:lumOff val="88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fr-FR" sz="3200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C7D4C6F8-63DA-47FB-A0AF-01D98DFC7E7A}">
      <dgm:prSet phldrT="[Texte]" custT="1"/>
      <dgm:spPr>
        <a:xfrm>
          <a:off x="95290" y="2574110"/>
          <a:ext cx="1134365" cy="737337"/>
        </a:xfrm>
        <a:solidFill>
          <a:srgbClr val="FFC000">
            <a:hueOff val="8663077"/>
            <a:satOff val="-39973"/>
            <a:lumOff val="147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fr-FR" sz="16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+mn-ea"/>
              <a:cs typeface="+mn-cs"/>
            </a:rPr>
            <a:t>Réseaux</a:t>
          </a:r>
        </a:p>
      </dgm:t>
    </dgm:pt>
    <dgm:pt modelId="{5E538CF2-45A6-4C15-A607-76E4D6B78F81}" type="parTrans" cxnId="{CF135C1D-043C-48B4-995C-DC4D00D54C03}">
      <dgm:prSet/>
      <dgm:spPr/>
      <dgm:t>
        <a:bodyPr/>
        <a:lstStyle/>
        <a:p>
          <a:pPr algn="ctr"/>
          <a:endParaRPr lang="fr-FR" sz="1800" b="1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B3C7DB98-FA34-4BAD-B7A4-578BFC1664EA}" type="sibTrans" cxnId="{CF135C1D-043C-48B4-995C-DC4D00D54C03}">
      <dgm:prSet custT="1"/>
      <dgm:spPr>
        <a:xfrm>
          <a:off x="609714" y="370251"/>
          <a:ext cx="4208563" cy="4208563"/>
        </a:xfrm>
        <a:noFill/>
        <a:ln w="6350" cap="flat" cmpd="sng" algn="ctr">
          <a:solidFill>
            <a:srgbClr val="FFC000">
              <a:hueOff val="8663077"/>
              <a:satOff val="-39973"/>
              <a:lumOff val="147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fr-FR" sz="3200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B93C0580-3393-495A-8256-CF5D37298FCE}">
      <dgm:prSet custT="1"/>
      <dgm:spPr>
        <a:xfrm>
          <a:off x="3792006" y="793865"/>
          <a:ext cx="1134365" cy="737337"/>
        </a:xfrm>
        <a:solidFill>
          <a:srgbClr val="ED7D31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fr-FR" sz="16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+mn-ea"/>
              <a:cs typeface="+mn-cs"/>
            </a:rPr>
            <a:t>Gaz à effet de serre</a:t>
          </a:r>
        </a:p>
      </dgm:t>
    </dgm:pt>
    <dgm:pt modelId="{BB653BB8-4956-48AB-B309-A7972E801E79}" type="parTrans" cxnId="{96C10EDA-14CB-4C76-B8D7-4DB356B36190}">
      <dgm:prSet/>
      <dgm:spPr/>
      <dgm:t>
        <a:bodyPr/>
        <a:lstStyle/>
        <a:p>
          <a:pPr algn="ctr"/>
          <a:endParaRPr lang="fr-FR" sz="1800" b="1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874C267D-A73B-4528-8F7A-B4A7FF374C45}" type="sibTrans" cxnId="{96C10EDA-14CB-4C76-B8D7-4DB356B36190}">
      <dgm:prSet custT="1"/>
      <dgm:spPr>
        <a:xfrm>
          <a:off x="609714" y="370251"/>
          <a:ext cx="4208563" cy="4208563"/>
        </a:xfrm>
        <a:noFill/>
        <a:ln w="6350" cap="flat" cmpd="sng" algn="ctr">
          <a:solidFill>
            <a:srgbClr val="FFC000">
              <a:hueOff val="1732615"/>
              <a:satOff val="-7995"/>
              <a:lumOff val="29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fr-FR" sz="1800" b="1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726F8246-DB11-4407-BA21-EFF776B74C8F}">
      <dgm:prSet custT="1"/>
      <dgm:spPr>
        <a:xfrm>
          <a:off x="4198336" y="2574110"/>
          <a:ext cx="1134365" cy="737337"/>
        </a:xfrm>
        <a:solidFill>
          <a:srgbClr val="44546A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fr-FR" sz="16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+mn-ea"/>
              <a:cs typeface="+mn-cs"/>
            </a:rPr>
            <a:t>Polluants atmosphériques</a:t>
          </a:r>
        </a:p>
      </dgm:t>
    </dgm:pt>
    <dgm:pt modelId="{96BC7680-567B-486C-9F9D-E9006B38E9E4}" type="parTrans" cxnId="{3AB8DA70-4C56-4D9A-B937-5153E9DBE5BB}">
      <dgm:prSet/>
      <dgm:spPr/>
      <dgm:t>
        <a:bodyPr/>
        <a:lstStyle/>
        <a:p>
          <a:pPr algn="ctr"/>
          <a:endParaRPr lang="fr-FR" sz="1800" b="1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58551D5B-67F7-42E0-A1E8-8ADC8578BEEA}" type="sibTrans" cxnId="{3AB8DA70-4C56-4D9A-B937-5153E9DBE5BB}">
      <dgm:prSet/>
      <dgm:spPr>
        <a:xfrm>
          <a:off x="609714" y="370251"/>
          <a:ext cx="4208563" cy="4208563"/>
        </a:xfrm>
        <a:noFill/>
        <a:ln w="6350" cap="flat" cmpd="sng" algn="ctr">
          <a:solidFill>
            <a:srgbClr val="FFC000">
              <a:hueOff val="3465231"/>
              <a:satOff val="-15989"/>
              <a:lumOff val="58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fr-FR" sz="1800" b="1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83A1E4B3-503F-458A-BE38-A0D42234639C}">
      <dgm:prSet custT="1"/>
      <dgm:spPr>
        <a:xfrm>
          <a:off x="1233799" y="4001756"/>
          <a:ext cx="1134365" cy="737337"/>
        </a:xfrm>
        <a:solidFill>
          <a:srgbClr val="FFC000">
            <a:hueOff val="6930461"/>
            <a:satOff val="-31979"/>
            <a:lumOff val="117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fr-FR" sz="16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+mn-ea"/>
              <a:cs typeface="+mn-cs"/>
            </a:rPr>
            <a:t>Vulnérabilité climatique</a:t>
          </a:r>
        </a:p>
      </dgm:t>
    </dgm:pt>
    <dgm:pt modelId="{EB86B0BB-EB31-425B-BA86-57B6BACA5E44}" type="parTrans" cxnId="{E44E13FB-FFF6-42CA-8F38-3A6FF36FF3A7}">
      <dgm:prSet/>
      <dgm:spPr/>
      <dgm:t>
        <a:bodyPr/>
        <a:lstStyle/>
        <a:p>
          <a:pPr algn="ctr"/>
          <a:endParaRPr lang="fr-FR" sz="1800" b="1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6670C62A-1A1F-4DB5-AF8B-213B99E65376}" type="sibTrans" cxnId="{E44E13FB-FFF6-42CA-8F38-3A6FF36FF3A7}">
      <dgm:prSet/>
      <dgm:spPr>
        <a:xfrm>
          <a:off x="609714" y="370251"/>
          <a:ext cx="4208563" cy="4208563"/>
        </a:xfrm>
        <a:noFill/>
        <a:ln w="6350" cap="flat" cmpd="sng" algn="ctr">
          <a:solidFill>
            <a:srgbClr val="FFC000">
              <a:hueOff val="6930461"/>
              <a:satOff val="-31979"/>
              <a:lumOff val="117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fr-FR" sz="1800" b="1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D91556E7-86E6-4FCE-8605-A770B4050CF0}">
      <dgm:prSet custT="1"/>
      <dgm:spPr>
        <a:xfrm>
          <a:off x="501619" y="793865"/>
          <a:ext cx="1134365" cy="737337"/>
        </a:xfr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fr-FR" sz="16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+mn-ea"/>
              <a:cs typeface="+mn-cs"/>
            </a:rPr>
            <a:t>Energies renouvelables</a:t>
          </a:r>
        </a:p>
      </dgm:t>
    </dgm:pt>
    <dgm:pt modelId="{B2043D10-B12B-4F73-A174-F1B155284D9F}" type="parTrans" cxnId="{D968EEBB-69E4-40FB-8893-BF705886336A}">
      <dgm:prSet/>
      <dgm:spPr/>
      <dgm:t>
        <a:bodyPr/>
        <a:lstStyle/>
        <a:p>
          <a:pPr algn="ctr"/>
          <a:endParaRPr lang="fr-FR" sz="1800" b="1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2F554237-542B-4420-A425-019009EACF33}" type="sibTrans" cxnId="{D968EEBB-69E4-40FB-8893-BF705886336A}">
      <dgm:prSet/>
      <dgm:spPr>
        <a:xfrm>
          <a:off x="597297" y="379534"/>
          <a:ext cx="4208563" cy="4208563"/>
        </a:xfrm>
        <a:noFill/>
        <a:ln w="6350" cap="flat" cmpd="sng" algn="ctr">
          <a:solidFill>
            <a:srgbClr val="FFC000">
              <a:hueOff val="10395692"/>
              <a:satOff val="-47968"/>
              <a:lumOff val="176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fr-FR" sz="1800" b="1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CFBADA8A-66C9-499C-95D9-8519323D60AB}">
      <dgm:prSet custT="1"/>
      <dgm:spPr/>
      <dgm:t>
        <a:bodyPr/>
        <a:lstStyle/>
        <a:p>
          <a:pPr algn="l"/>
          <a:r>
            <a:rPr lang="fr-FR" sz="14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rPr>
            <a:t>L'Analyse de la consommation énergétique finale et de son potentiel de réduction</a:t>
          </a:r>
        </a:p>
      </dgm:t>
    </dgm:pt>
    <dgm:pt modelId="{5793586F-E29B-4B1A-B0D0-AF5A5C1432F5}" type="parTrans" cxnId="{47CA93F2-BE84-4604-B279-A882361971F4}">
      <dgm:prSet/>
      <dgm:spPr/>
      <dgm:t>
        <a:bodyPr/>
        <a:lstStyle/>
        <a:p>
          <a:endParaRPr lang="fr-FR" sz="2800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1B5BEF2F-3797-45F9-A2C0-185704440EE0}" type="sibTrans" cxnId="{47CA93F2-BE84-4604-B279-A882361971F4}">
      <dgm:prSet/>
      <dgm:spPr/>
      <dgm:t>
        <a:bodyPr/>
        <a:lstStyle/>
        <a:p>
          <a:endParaRPr lang="fr-FR" sz="2800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FD178771-2E33-4B85-A2C6-0FC85109A4D2}">
      <dgm:prSet custT="1"/>
      <dgm:spPr/>
      <dgm:t>
        <a:bodyPr/>
        <a:lstStyle/>
        <a:p>
          <a:pPr algn="l"/>
          <a:r>
            <a:rPr lang="fr-FR" sz="14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rPr>
            <a:t>L’estimation des émissions de gaz à effet de serre et de leur potentiel de réduction </a:t>
          </a:r>
        </a:p>
      </dgm:t>
    </dgm:pt>
    <dgm:pt modelId="{D05AD0F5-1F68-41CD-9A15-2FE14544A658}" type="parTrans" cxnId="{069973D9-3355-45E5-B723-883261830951}">
      <dgm:prSet/>
      <dgm:spPr/>
      <dgm:t>
        <a:bodyPr/>
        <a:lstStyle/>
        <a:p>
          <a:endParaRPr lang="fr-FR" sz="2800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9F78EDB8-18B4-4FCB-BD35-E867807EAB99}" type="sibTrans" cxnId="{069973D9-3355-45E5-B723-883261830951}">
      <dgm:prSet/>
      <dgm:spPr/>
      <dgm:t>
        <a:bodyPr/>
        <a:lstStyle/>
        <a:p>
          <a:endParaRPr lang="fr-FR" sz="2800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33BB0652-8CAA-4273-91F2-771E41AE3D39}">
      <dgm:prSet custT="1"/>
      <dgm:spPr/>
      <dgm:t>
        <a:bodyPr/>
        <a:lstStyle/>
        <a:p>
          <a:pPr algn="l"/>
          <a:r>
            <a:rPr lang="fr-FR" sz="14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rPr>
            <a:t>Une analyse du potentiel de développement des filières  énergies </a:t>
          </a:r>
        </a:p>
      </dgm:t>
    </dgm:pt>
    <dgm:pt modelId="{E0C26A7B-9813-49FB-830E-8649CE987828}" type="parTrans" cxnId="{C227CFAF-654C-45B8-8709-89DB075B26CB}">
      <dgm:prSet/>
      <dgm:spPr/>
      <dgm:t>
        <a:bodyPr/>
        <a:lstStyle/>
        <a:p>
          <a:endParaRPr lang="fr-FR" sz="2800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D954E1A1-C655-451F-8904-73C160CA7B08}" type="sibTrans" cxnId="{C227CFAF-654C-45B8-8709-89DB075B26CB}">
      <dgm:prSet/>
      <dgm:spPr/>
      <dgm:t>
        <a:bodyPr/>
        <a:lstStyle/>
        <a:p>
          <a:endParaRPr lang="fr-FR" sz="2800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6B954A16-3AA5-4F01-ADAF-35EFFD22994B}">
      <dgm:prSet custT="1"/>
      <dgm:spPr/>
      <dgm:t>
        <a:bodyPr/>
        <a:lstStyle/>
        <a:p>
          <a:pPr algn="l"/>
          <a:r>
            <a:rPr lang="fr-FR" sz="14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rPr>
            <a:t>Une présentation des réseaux de transport et de distribution d’électricité, de gaz et de chaleur et leurs options de développement</a:t>
          </a:r>
        </a:p>
      </dgm:t>
    </dgm:pt>
    <dgm:pt modelId="{2EEED528-B8B3-4257-B4EF-D7C5DB40A07F}" type="parTrans" cxnId="{CE1912CB-A935-4EE1-8F01-EB4E5916D528}">
      <dgm:prSet/>
      <dgm:spPr/>
      <dgm:t>
        <a:bodyPr/>
        <a:lstStyle/>
        <a:p>
          <a:endParaRPr lang="fr-FR" sz="2800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9B5486E2-A801-4F80-851B-CA13B2BAB12A}" type="sibTrans" cxnId="{CE1912CB-A935-4EE1-8F01-EB4E5916D528}">
      <dgm:prSet/>
      <dgm:spPr/>
      <dgm:t>
        <a:bodyPr/>
        <a:lstStyle/>
        <a:p>
          <a:endParaRPr lang="fr-FR" sz="2800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9DC23188-F496-44C4-8092-E5C784C7571F}">
      <dgm:prSet custT="1"/>
      <dgm:spPr/>
      <dgm:t>
        <a:bodyPr/>
        <a:lstStyle/>
        <a:p>
          <a:pPr algn="l"/>
          <a:r>
            <a:rPr lang="fr-FR" sz="14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rPr>
            <a:t>L’estimation des émissions de polluants atmosphériques et leur potentiel de réduction </a:t>
          </a:r>
        </a:p>
      </dgm:t>
    </dgm:pt>
    <dgm:pt modelId="{6266855D-CED8-4C03-9459-A10DB2A28411}" type="parTrans" cxnId="{C44E5ED4-851D-4254-A0D4-FB36B01C6CF1}">
      <dgm:prSet/>
      <dgm:spPr/>
      <dgm:t>
        <a:bodyPr/>
        <a:lstStyle/>
        <a:p>
          <a:endParaRPr lang="fr-FR" sz="2800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5F1120EE-5C54-4049-869B-1A2082CB8704}" type="sibTrans" cxnId="{C44E5ED4-851D-4254-A0D4-FB36B01C6CF1}">
      <dgm:prSet/>
      <dgm:spPr/>
      <dgm:t>
        <a:bodyPr/>
        <a:lstStyle/>
        <a:p>
          <a:endParaRPr lang="fr-FR" sz="2800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F7EBBA4C-73D8-40AC-B62B-8FEC8DCCF453}">
      <dgm:prSet custT="1"/>
      <dgm:spPr/>
      <dgm:t>
        <a:bodyPr/>
        <a:lstStyle/>
        <a:p>
          <a:pPr algn="l"/>
          <a:r>
            <a:rPr lang="fr-FR" sz="14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rPr>
            <a:t>L’estimation de la séquestration nette de dioxyde de carbone et de son potentiel de développement</a:t>
          </a:r>
        </a:p>
      </dgm:t>
    </dgm:pt>
    <dgm:pt modelId="{12CD68AE-1862-4347-A45E-8C95AB74A8D0}" type="parTrans" cxnId="{D13213A3-0F2D-4240-B2AF-896D4AE52128}">
      <dgm:prSet/>
      <dgm:spPr/>
      <dgm:t>
        <a:bodyPr/>
        <a:lstStyle/>
        <a:p>
          <a:endParaRPr lang="fr-FR" sz="2800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6D1642E8-1719-431A-BA1A-A96436DBE363}" type="sibTrans" cxnId="{D13213A3-0F2D-4240-B2AF-896D4AE52128}">
      <dgm:prSet/>
      <dgm:spPr/>
      <dgm:t>
        <a:bodyPr/>
        <a:lstStyle/>
        <a:p>
          <a:endParaRPr lang="fr-FR" sz="2800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D4142B59-9A4D-4248-A706-B2D428B9B4DD}">
      <dgm:prSet custT="1"/>
      <dgm:spPr/>
      <dgm:t>
        <a:bodyPr/>
        <a:lstStyle/>
        <a:p>
          <a:pPr algn="l"/>
          <a:r>
            <a:rPr lang="fr-FR" sz="14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rPr>
            <a:t>L’analyse de la vulnérabilité du territoire aux effets du changement climatique</a:t>
          </a:r>
        </a:p>
      </dgm:t>
    </dgm:pt>
    <dgm:pt modelId="{899E4289-3061-420D-818E-5B56E1A66217}" type="parTrans" cxnId="{9EE00FCD-09BC-4005-8319-6E8C68B2D5F5}">
      <dgm:prSet/>
      <dgm:spPr/>
      <dgm:t>
        <a:bodyPr/>
        <a:lstStyle/>
        <a:p>
          <a:endParaRPr lang="fr-FR" sz="2800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9DEA69CA-21D7-4B4E-BE00-C89F93F28727}" type="sibTrans" cxnId="{9EE00FCD-09BC-4005-8319-6E8C68B2D5F5}">
      <dgm:prSet/>
      <dgm:spPr/>
      <dgm:t>
        <a:bodyPr/>
        <a:lstStyle/>
        <a:p>
          <a:endParaRPr lang="fr-FR" sz="2800">
            <a:solidFill>
              <a:schemeClr val="bg2">
                <a:lumMod val="25000"/>
              </a:schemeClr>
            </a:solidFill>
            <a:latin typeface="Trebuchet MS" panose="020B0603020202020204" pitchFamily="34" charset="0"/>
          </a:endParaRPr>
        </a:p>
      </dgm:t>
    </dgm:pt>
    <dgm:pt modelId="{1B0C5117-0A01-403D-92DA-B947B966D933}" type="pres">
      <dgm:prSet presAssocID="{C6C6AA6B-D80A-49C6-92D8-307821688AA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63D82E2-D53A-4557-BA18-95BF63D3A369}" type="pres">
      <dgm:prSet presAssocID="{2C522F25-C64C-4146-8964-5B57278A8A4C}" presName="linNode" presStyleCnt="0"/>
      <dgm:spPr/>
    </dgm:pt>
    <dgm:pt modelId="{83F4F86B-CE13-4A9D-AF33-B8253D62491B}" type="pres">
      <dgm:prSet presAssocID="{2C522F25-C64C-4146-8964-5B57278A8A4C}" presName="parentShp" presStyleLbl="node1" presStyleIdx="0" presStyleCnt="7" custScaleX="85894" custScaleY="84839" custLinFactY="200000" custLinFactNeighborX="-120" custLinFactNeighborY="2744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E33A2B-7D71-46B5-8C4A-D4423B8A0F6C}" type="pres">
      <dgm:prSet presAssocID="{2C522F25-C64C-4146-8964-5B57278A8A4C}" presName="childShp" presStyleLbl="bgAccFollowNode1" presStyleIdx="0" presStyleCnt="7" custScaleX="108445" custLinFactY="200000" custLinFactNeighborX="719" custLinFactNeighborY="2716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21A29D-8939-4235-BF48-38DD2A4E8C75}" type="pres">
      <dgm:prSet presAssocID="{CED97F53-D868-43B4-B0A3-563B1D206EBC}" presName="spacing" presStyleCnt="0"/>
      <dgm:spPr/>
    </dgm:pt>
    <dgm:pt modelId="{5B08BF79-F0DE-43DD-9B0C-F794DC0350A8}" type="pres">
      <dgm:prSet presAssocID="{B93C0580-3393-495A-8256-CF5D37298FCE}" presName="linNode" presStyleCnt="0"/>
      <dgm:spPr/>
    </dgm:pt>
    <dgm:pt modelId="{D6FDB67D-1239-4FF2-9247-EE87F042FAC9}" type="pres">
      <dgm:prSet presAssocID="{B93C0580-3393-495A-8256-CF5D37298FCE}" presName="parentShp" presStyleLbl="node1" presStyleIdx="1" presStyleCnt="7" custScaleX="85894" custScaleY="96721" custLinFactNeighborX="-479" custLinFactNeighborY="472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E70CCB-6332-4DDA-89BD-B46DB4BB8F46}" type="pres">
      <dgm:prSet presAssocID="{B93C0580-3393-495A-8256-CF5D37298FCE}" presName="childShp" presStyleLbl="bgAccFollowNode1" presStyleIdx="1" presStyleCnt="7" custScaleX="108445" custLinFactNeighborX="719" custLinFactNeighborY="510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F28F2D-8A19-4DC9-8979-B1D3CBE6404A}" type="pres">
      <dgm:prSet presAssocID="{874C267D-A73B-4528-8F7A-B4A7FF374C45}" presName="spacing" presStyleCnt="0"/>
      <dgm:spPr/>
    </dgm:pt>
    <dgm:pt modelId="{5DE3F80C-0987-447E-BAC7-2C10C36B76AC}" type="pres">
      <dgm:prSet presAssocID="{726F8246-DB11-4407-BA21-EFF776B74C8F}" presName="linNode" presStyleCnt="0"/>
      <dgm:spPr/>
    </dgm:pt>
    <dgm:pt modelId="{1334DD6B-9C18-48E1-9606-B8E0E7E2D162}" type="pres">
      <dgm:prSet presAssocID="{726F8246-DB11-4407-BA21-EFF776B74C8F}" presName="parentShp" presStyleLbl="node1" presStyleIdx="2" presStyleCnt="7" custScaleX="85894" custScaleY="82975" custLinFactNeighborX="-479" custLinFactNeighborY="260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5CA04E-EA7C-47B3-B931-602C76660940}" type="pres">
      <dgm:prSet presAssocID="{726F8246-DB11-4407-BA21-EFF776B74C8F}" presName="childShp" presStyleLbl="bgAccFollowNode1" presStyleIdx="2" presStyleCnt="7" custScaleX="108445" custLinFactNeighborY="276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4A1E14-1E84-4234-A449-CC6FA01A2529}" type="pres">
      <dgm:prSet presAssocID="{58551D5B-67F7-42E0-A1E8-8ADC8578BEEA}" presName="spacing" presStyleCnt="0"/>
      <dgm:spPr/>
    </dgm:pt>
    <dgm:pt modelId="{209A46BE-F3DC-4E84-A00F-F2890247C7DC}" type="pres">
      <dgm:prSet presAssocID="{5B2965E8-CF64-4798-B905-0D4FCB2E171C}" presName="linNode" presStyleCnt="0"/>
      <dgm:spPr/>
    </dgm:pt>
    <dgm:pt modelId="{7C61C3A0-3354-4A4B-9423-5901D926DAB5}" type="pres">
      <dgm:prSet presAssocID="{5B2965E8-CF64-4798-B905-0D4FCB2E171C}" presName="parentShp" presStyleLbl="node1" presStyleIdx="3" presStyleCnt="7" custScaleX="85894" custScaleY="90312" custLinFactNeighborX="-3517" custLinFactNeighborY="47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C77DD5-6178-482D-A96B-61489961D548}" type="pres">
      <dgm:prSet presAssocID="{5B2965E8-CF64-4798-B905-0D4FCB2E171C}" presName="childShp" presStyleLbl="bgAccFollowNode1" presStyleIdx="3" presStyleCnt="7" custScaleX="108445" custLinFactNeighborX="719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12D48E-4365-4520-BA77-B30F5428D752}" type="pres">
      <dgm:prSet presAssocID="{70B27CA3-BBE0-434B-AFC4-034199DC8ABB}" presName="spacing" presStyleCnt="0"/>
      <dgm:spPr/>
    </dgm:pt>
    <dgm:pt modelId="{3E6DB1D5-EF0B-4AE1-BB6A-F370706C30D3}" type="pres">
      <dgm:prSet presAssocID="{83A1E4B3-503F-458A-BE38-A0D42234639C}" presName="linNode" presStyleCnt="0"/>
      <dgm:spPr/>
    </dgm:pt>
    <dgm:pt modelId="{3719B6BD-4A7F-42EC-99EE-DCE24BE8C512}" type="pres">
      <dgm:prSet presAssocID="{83A1E4B3-503F-458A-BE38-A0D42234639C}" presName="parentShp" presStyleLbl="node1" presStyleIdx="4" presStyleCnt="7" custScaleX="85894" custLinFactY="-200000" custLinFactNeighborX="-9" custLinFactNeighborY="-2493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81C06D-D735-4633-87B3-AF2F44DDF8A2}" type="pres">
      <dgm:prSet presAssocID="{83A1E4B3-503F-458A-BE38-A0D42234639C}" presName="childShp" presStyleLbl="bgAccFollowNode1" presStyleIdx="4" presStyleCnt="7" custScaleX="108445" custLinFactY="-200000" custLinFactNeighborX="719" custLinFactNeighborY="-2428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DD9E65-B3F0-4B1D-8097-EC4CAB8DBBED}" type="pres">
      <dgm:prSet presAssocID="{6670C62A-1A1F-4DB5-AF8B-213B99E65376}" presName="spacing" presStyleCnt="0"/>
      <dgm:spPr/>
    </dgm:pt>
    <dgm:pt modelId="{13C10F63-2A5B-46C7-B309-7C3AC3C88257}" type="pres">
      <dgm:prSet presAssocID="{C7D4C6F8-63DA-47FB-A0AF-01D98DFC7E7A}" presName="linNode" presStyleCnt="0"/>
      <dgm:spPr/>
    </dgm:pt>
    <dgm:pt modelId="{466CDB87-B91A-4ADC-98A2-BD0BDA664D0C}" type="pres">
      <dgm:prSet presAssocID="{C7D4C6F8-63DA-47FB-A0AF-01D98DFC7E7A}" presName="parentShp" presStyleLbl="node1" presStyleIdx="5" presStyleCnt="7" custScaleX="85894" custScaleY="75634" custLinFactNeighborX="-479" custLinFactNeighborY="177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9CCF1B-AE0F-439A-A531-E17075649A42}" type="pres">
      <dgm:prSet presAssocID="{C7D4C6F8-63DA-47FB-A0AF-01D98DFC7E7A}" presName="childShp" presStyleLbl="bgAccFollowNode1" presStyleIdx="5" presStyleCnt="7" custScaleX="108445" custLinFactNeighborY="108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6F93A8-147B-422B-9658-D52AC8E09FE1}" type="pres">
      <dgm:prSet presAssocID="{B3C7DB98-FA34-4BAD-B7A4-578BFC1664EA}" presName="spacing" presStyleCnt="0"/>
      <dgm:spPr/>
    </dgm:pt>
    <dgm:pt modelId="{D77425A5-687D-4270-A16D-7B6699350B4F}" type="pres">
      <dgm:prSet presAssocID="{D91556E7-86E6-4FCE-8605-A770B4050CF0}" presName="linNode" presStyleCnt="0"/>
      <dgm:spPr/>
    </dgm:pt>
    <dgm:pt modelId="{0808B841-1B88-4C9C-8B84-DC335A323D95}" type="pres">
      <dgm:prSet presAssocID="{D91556E7-86E6-4FCE-8605-A770B4050CF0}" presName="parentShp" presStyleLbl="node1" presStyleIdx="6" presStyleCnt="7" custScaleX="85894" custScaleY="82891" custLinFactNeighborX="-479" custLinFactNeighborY="28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1FD268-C2BC-4F4E-90B0-009A59BF51CD}" type="pres">
      <dgm:prSet presAssocID="{D91556E7-86E6-4FCE-8605-A770B4050CF0}" presName="childShp" presStyleLbl="bgAccFollowNode1" presStyleIdx="6" presStyleCnt="7" custScaleX="108445" custLinFactNeighborY="28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47E11FF-2E3C-4CC1-8C8A-414214A09E6B}" type="presOf" srcId="{9DC23188-F496-44C4-8092-E5C784C7571F}" destId="{275CA04E-EA7C-47B3-B931-602C76660940}" srcOrd="0" destOrd="0" presId="urn:microsoft.com/office/officeart/2005/8/layout/vList6"/>
    <dgm:cxn modelId="{CB3A645D-8ECD-4324-BF0E-6ABB3A115192}" type="presOf" srcId="{5B2965E8-CF64-4798-B905-0D4FCB2E171C}" destId="{7C61C3A0-3354-4A4B-9423-5901D926DAB5}" srcOrd="0" destOrd="0" presId="urn:microsoft.com/office/officeart/2005/8/layout/vList6"/>
    <dgm:cxn modelId="{415DE1A6-276F-46BE-AD7A-22F00BE09718}" type="presOf" srcId="{6B954A16-3AA5-4F01-ADAF-35EFFD22994B}" destId="{F69CCF1B-AE0F-439A-A531-E17075649A42}" srcOrd="0" destOrd="0" presId="urn:microsoft.com/office/officeart/2005/8/layout/vList6"/>
    <dgm:cxn modelId="{D13213A3-0F2D-4240-B2AF-896D4AE52128}" srcId="{5B2965E8-CF64-4798-B905-0D4FCB2E171C}" destId="{F7EBBA4C-73D8-40AC-B62B-8FEC8DCCF453}" srcOrd="0" destOrd="0" parTransId="{12CD68AE-1862-4347-A45E-8C95AB74A8D0}" sibTransId="{6D1642E8-1719-431A-BA1A-A96436DBE363}"/>
    <dgm:cxn modelId="{CFC1F022-5110-4ADE-86C0-006152049D28}" type="presOf" srcId="{C6C6AA6B-D80A-49C6-92D8-307821688AA4}" destId="{1B0C5117-0A01-403D-92DA-B947B966D933}" srcOrd="0" destOrd="0" presId="urn:microsoft.com/office/officeart/2005/8/layout/vList6"/>
    <dgm:cxn modelId="{4E0875F0-0FC6-4A78-8CB9-66857CA93343}" type="presOf" srcId="{726F8246-DB11-4407-BA21-EFF776B74C8F}" destId="{1334DD6B-9C18-48E1-9606-B8E0E7E2D162}" srcOrd="0" destOrd="0" presId="urn:microsoft.com/office/officeart/2005/8/layout/vList6"/>
    <dgm:cxn modelId="{CE1912CB-A935-4EE1-8F01-EB4E5916D528}" srcId="{C7D4C6F8-63DA-47FB-A0AF-01D98DFC7E7A}" destId="{6B954A16-3AA5-4F01-ADAF-35EFFD22994B}" srcOrd="0" destOrd="0" parTransId="{2EEED528-B8B3-4257-B4EF-D7C5DB40A07F}" sibTransId="{9B5486E2-A801-4F80-851B-CA13B2BAB12A}"/>
    <dgm:cxn modelId="{BA24EF31-929A-4CEA-A4DD-F51A156627E1}" srcId="{C6C6AA6B-D80A-49C6-92D8-307821688AA4}" destId="{2C522F25-C64C-4146-8964-5B57278A8A4C}" srcOrd="0" destOrd="0" parTransId="{7A09ACFF-BDF8-482C-ABB2-CEB15E0804B9}" sibTransId="{CED97F53-D868-43B4-B0A3-563B1D206EBC}"/>
    <dgm:cxn modelId="{CF135C1D-043C-48B4-995C-DC4D00D54C03}" srcId="{C6C6AA6B-D80A-49C6-92D8-307821688AA4}" destId="{C7D4C6F8-63DA-47FB-A0AF-01D98DFC7E7A}" srcOrd="5" destOrd="0" parTransId="{5E538CF2-45A6-4C15-A607-76E4D6B78F81}" sibTransId="{B3C7DB98-FA34-4BAD-B7A4-578BFC1664EA}"/>
    <dgm:cxn modelId="{D58FA895-BBC7-4DC3-B3AC-BDEBA240153F}" type="presOf" srcId="{2C522F25-C64C-4146-8964-5B57278A8A4C}" destId="{83F4F86B-CE13-4A9D-AF33-B8253D62491B}" srcOrd="0" destOrd="0" presId="urn:microsoft.com/office/officeart/2005/8/layout/vList6"/>
    <dgm:cxn modelId="{069973D9-3355-45E5-B723-883261830951}" srcId="{B93C0580-3393-495A-8256-CF5D37298FCE}" destId="{FD178771-2E33-4B85-A2C6-0FC85109A4D2}" srcOrd="0" destOrd="0" parTransId="{D05AD0F5-1F68-41CD-9A15-2FE14544A658}" sibTransId="{9F78EDB8-18B4-4FCB-BD35-E867807EAB99}"/>
    <dgm:cxn modelId="{C44E5ED4-851D-4254-A0D4-FB36B01C6CF1}" srcId="{726F8246-DB11-4407-BA21-EFF776B74C8F}" destId="{9DC23188-F496-44C4-8092-E5C784C7571F}" srcOrd="0" destOrd="0" parTransId="{6266855D-CED8-4C03-9459-A10DB2A28411}" sibTransId="{5F1120EE-5C54-4049-869B-1A2082CB8704}"/>
    <dgm:cxn modelId="{47CA93F2-BE84-4604-B279-A882361971F4}" srcId="{2C522F25-C64C-4146-8964-5B57278A8A4C}" destId="{CFBADA8A-66C9-499C-95D9-8519323D60AB}" srcOrd="0" destOrd="0" parTransId="{5793586F-E29B-4B1A-B0D0-AF5A5C1432F5}" sibTransId="{1B5BEF2F-3797-45F9-A2C0-185704440EE0}"/>
    <dgm:cxn modelId="{0A232D42-840D-4C2B-B5A3-AC96176E100E}" type="presOf" srcId="{CFBADA8A-66C9-499C-95D9-8519323D60AB}" destId="{B6E33A2B-7D71-46B5-8C4A-D4423B8A0F6C}" srcOrd="0" destOrd="0" presId="urn:microsoft.com/office/officeart/2005/8/layout/vList6"/>
    <dgm:cxn modelId="{C227CFAF-654C-45B8-8709-89DB075B26CB}" srcId="{D91556E7-86E6-4FCE-8605-A770B4050CF0}" destId="{33BB0652-8CAA-4273-91F2-771E41AE3D39}" srcOrd="0" destOrd="0" parTransId="{E0C26A7B-9813-49FB-830E-8649CE987828}" sibTransId="{D954E1A1-C655-451F-8904-73C160CA7B08}"/>
    <dgm:cxn modelId="{30C3A794-628D-49AE-A2DC-1EA998B0F302}" type="presOf" srcId="{33BB0652-8CAA-4273-91F2-771E41AE3D39}" destId="{421FD268-C2BC-4F4E-90B0-009A59BF51CD}" srcOrd="0" destOrd="0" presId="urn:microsoft.com/office/officeart/2005/8/layout/vList6"/>
    <dgm:cxn modelId="{3AB8DA70-4C56-4D9A-B937-5153E9DBE5BB}" srcId="{C6C6AA6B-D80A-49C6-92D8-307821688AA4}" destId="{726F8246-DB11-4407-BA21-EFF776B74C8F}" srcOrd="2" destOrd="0" parTransId="{96BC7680-567B-486C-9F9D-E9006B38E9E4}" sibTransId="{58551D5B-67F7-42E0-A1E8-8ADC8578BEEA}"/>
    <dgm:cxn modelId="{D968EEBB-69E4-40FB-8893-BF705886336A}" srcId="{C6C6AA6B-D80A-49C6-92D8-307821688AA4}" destId="{D91556E7-86E6-4FCE-8605-A770B4050CF0}" srcOrd="6" destOrd="0" parTransId="{B2043D10-B12B-4F73-A174-F1B155284D9F}" sibTransId="{2F554237-542B-4420-A425-019009EACF33}"/>
    <dgm:cxn modelId="{47EBC1E8-305E-4315-BA33-834F895A077D}" type="presOf" srcId="{D4142B59-9A4D-4248-A706-B2D428B9B4DD}" destId="{A081C06D-D735-4633-87B3-AF2F44DDF8A2}" srcOrd="0" destOrd="0" presId="urn:microsoft.com/office/officeart/2005/8/layout/vList6"/>
    <dgm:cxn modelId="{C540C844-47B8-4123-A6F1-7E235E3C2470}" type="presOf" srcId="{C7D4C6F8-63DA-47FB-A0AF-01D98DFC7E7A}" destId="{466CDB87-B91A-4ADC-98A2-BD0BDA664D0C}" srcOrd="0" destOrd="0" presId="urn:microsoft.com/office/officeart/2005/8/layout/vList6"/>
    <dgm:cxn modelId="{C63901CF-94EF-461F-B3F1-2613D7EAC326}" type="presOf" srcId="{83A1E4B3-503F-458A-BE38-A0D42234639C}" destId="{3719B6BD-4A7F-42EC-99EE-DCE24BE8C512}" srcOrd="0" destOrd="0" presId="urn:microsoft.com/office/officeart/2005/8/layout/vList6"/>
    <dgm:cxn modelId="{F6569A5D-99A9-4B12-BBBC-F0F2D1A3D795}" srcId="{C6C6AA6B-D80A-49C6-92D8-307821688AA4}" destId="{5B2965E8-CF64-4798-B905-0D4FCB2E171C}" srcOrd="3" destOrd="0" parTransId="{8DDB28FA-2F87-4FDC-A7AB-2DD85CF17733}" sibTransId="{70B27CA3-BBE0-434B-AFC4-034199DC8ABB}"/>
    <dgm:cxn modelId="{E44E13FB-FFF6-42CA-8F38-3A6FF36FF3A7}" srcId="{C6C6AA6B-D80A-49C6-92D8-307821688AA4}" destId="{83A1E4B3-503F-458A-BE38-A0D42234639C}" srcOrd="4" destOrd="0" parTransId="{EB86B0BB-EB31-425B-BA86-57B6BACA5E44}" sibTransId="{6670C62A-1A1F-4DB5-AF8B-213B99E65376}"/>
    <dgm:cxn modelId="{3D15B832-5E48-4A2A-A6CF-0DC7F3FF737E}" type="presOf" srcId="{B93C0580-3393-495A-8256-CF5D37298FCE}" destId="{D6FDB67D-1239-4FF2-9247-EE87F042FAC9}" srcOrd="0" destOrd="0" presId="urn:microsoft.com/office/officeart/2005/8/layout/vList6"/>
    <dgm:cxn modelId="{96C10EDA-14CB-4C76-B8D7-4DB356B36190}" srcId="{C6C6AA6B-D80A-49C6-92D8-307821688AA4}" destId="{B93C0580-3393-495A-8256-CF5D37298FCE}" srcOrd="1" destOrd="0" parTransId="{BB653BB8-4956-48AB-B309-A7972E801E79}" sibTransId="{874C267D-A73B-4528-8F7A-B4A7FF374C45}"/>
    <dgm:cxn modelId="{44CA9735-99F0-4562-82E3-D8895FE6F25E}" type="presOf" srcId="{FD178771-2E33-4B85-A2C6-0FC85109A4D2}" destId="{4CE70CCB-6332-4DDA-89BD-B46DB4BB8F46}" srcOrd="0" destOrd="0" presId="urn:microsoft.com/office/officeart/2005/8/layout/vList6"/>
    <dgm:cxn modelId="{9EE00FCD-09BC-4005-8319-6E8C68B2D5F5}" srcId="{83A1E4B3-503F-458A-BE38-A0D42234639C}" destId="{D4142B59-9A4D-4248-A706-B2D428B9B4DD}" srcOrd="0" destOrd="0" parTransId="{899E4289-3061-420D-818E-5B56E1A66217}" sibTransId="{9DEA69CA-21D7-4B4E-BE00-C89F93F28727}"/>
    <dgm:cxn modelId="{3F137D52-222E-4B81-A351-4921F4B81EA6}" type="presOf" srcId="{D91556E7-86E6-4FCE-8605-A770B4050CF0}" destId="{0808B841-1B88-4C9C-8B84-DC335A323D95}" srcOrd="0" destOrd="0" presId="urn:microsoft.com/office/officeart/2005/8/layout/vList6"/>
    <dgm:cxn modelId="{45C0585A-C858-4A61-9D71-86880189E2FA}" type="presOf" srcId="{F7EBBA4C-73D8-40AC-B62B-8FEC8DCCF453}" destId="{0AC77DD5-6178-482D-A96B-61489961D548}" srcOrd="0" destOrd="0" presId="urn:microsoft.com/office/officeart/2005/8/layout/vList6"/>
    <dgm:cxn modelId="{84562C99-CFF0-4FD0-90F6-7A13462AAB84}" type="presParOf" srcId="{1B0C5117-0A01-403D-92DA-B947B966D933}" destId="{363D82E2-D53A-4557-BA18-95BF63D3A369}" srcOrd="0" destOrd="0" presId="urn:microsoft.com/office/officeart/2005/8/layout/vList6"/>
    <dgm:cxn modelId="{94BD2EC0-D497-45A0-8ED4-4764C90AD6E1}" type="presParOf" srcId="{363D82E2-D53A-4557-BA18-95BF63D3A369}" destId="{83F4F86B-CE13-4A9D-AF33-B8253D62491B}" srcOrd="0" destOrd="0" presId="urn:microsoft.com/office/officeart/2005/8/layout/vList6"/>
    <dgm:cxn modelId="{26EE4E25-5854-41F8-BC73-719A4BE441B8}" type="presParOf" srcId="{363D82E2-D53A-4557-BA18-95BF63D3A369}" destId="{B6E33A2B-7D71-46B5-8C4A-D4423B8A0F6C}" srcOrd="1" destOrd="0" presId="urn:microsoft.com/office/officeart/2005/8/layout/vList6"/>
    <dgm:cxn modelId="{3119D3C3-9F97-4BB8-81E2-007ADE64154E}" type="presParOf" srcId="{1B0C5117-0A01-403D-92DA-B947B966D933}" destId="{4121A29D-8939-4235-BF48-38DD2A4E8C75}" srcOrd="1" destOrd="0" presId="urn:microsoft.com/office/officeart/2005/8/layout/vList6"/>
    <dgm:cxn modelId="{D898B1FB-DE62-4E6B-98CE-1FD1027D460A}" type="presParOf" srcId="{1B0C5117-0A01-403D-92DA-B947B966D933}" destId="{5B08BF79-F0DE-43DD-9B0C-F794DC0350A8}" srcOrd="2" destOrd="0" presId="urn:microsoft.com/office/officeart/2005/8/layout/vList6"/>
    <dgm:cxn modelId="{41AC4A98-2660-4BC7-AE88-8418E939F11F}" type="presParOf" srcId="{5B08BF79-F0DE-43DD-9B0C-F794DC0350A8}" destId="{D6FDB67D-1239-4FF2-9247-EE87F042FAC9}" srcOrd="0" destOrd="0" presId="urn:microsoft.com/office/officeart/2005/8/layout/vList6"/>
    <dgm:cxn modelId="{C87D4026-22B3-43B5-8F29-A8B77D30F65E}" type="presParOf" srcId="{5B08BF79-F0DE-43DD-9B0C-F794DC0350A8}" destId="{4CE70CCB-6332-4DDA-89BD-B46DB4BB8F46}" srcOrd="1" destOrd="0" presId="urn:microsoft.com/office/officeart/2005/8/layout/vList6"/>
    <dgm:cxn modelId="{C1172EED-A2C5-47FD-A219-A46A899AA00A}" type="presParOf" srcId="{1B0C5117-0A01-403D-92DA-B947B966D933}" destId="{F3F28F2D-8A19-4DC9-8979-B1D3CBE6404A}" srcOrd="3" destOrd="0" presId="urn:microsoft.com/office/officeart/2005/8/layout/vList6"/>
    <dgm:cxn modelId="{64DCFC47-2276-4980-BB69-CBCDF819B23A}" type="presParOf" srcId="{1B0C5117-0A01-403D-92DA-B947B966D933}" destId="{5DE3F80C-0987-447E-BAC7-2C10C36B76AC}" srcOrd="4" destOrd="0" presId="urn:microsoft.com/office/officeart/2005/8/layout/vList6"/>
    <dgm:cxn modelId="{AAFC8E4F-7A3E-4F0C-AA65-BCB90F8AFCAB}" type="presParOf" srcId="{5DE3F80C-0987-447E-BAC7-2C10C36B76AC}" destId="{1334DD6B-9C18-48E1-9606-B8E0E7E2D162}" srcOrd="0" destOrd="0" presId="urn:microsoft.com/office/officeart/2005/8/layout/vList6"/>
    <dgm:cxn modelId="{57E30508-2173-48C0-9BA6-321FD47FB170}" type="presParOf" srcId="{5DE3F80C-0987-447E-BAC7-2C10C36B76AC}" destId="{275CA04E-EA7C-47B3-B931-602C76660940}" srcOrd="1" destOrd="0" presId="urn:microsoft.com/office/officeart/2005/8/layout/vList6"/>
    <dgm:cxn modelId="{10920EA7-A640-46A1-A9F7-DD2DDF8ECEEF}" type="presParOf" srcId="{1B0C5117-0A01-403D-92DA-B947B966D933}" destId="{914A1E14-1E84-4234-A449-CC6FA01A2529}" srcOrd="5" destOrd="0" presId="urn:microsoft.com/office/officeart/2005/8/layout/vList6"/>
    <dgm:cxn modelId="{4C474B13-5BF0-40C0-9A28-94C4324901B8}" type="presParOf" srcId="{1B0C5117-0A01-403D-92DA-B947B966D933}" destId="{209A46BE-F3DC-4E84-A00F-F2890247C7DC}" srcOrd="6" destOrd="0" presId="urn:microsoft.com/office/officeart/2005/8/layout/vList6"/>
    <dgm:cxn modelId="{C8A3F68F-674A-4942-ABF0-CC0978970633}" type="presParOf" srcId="{209A46BE-F3DC-4E84-A00F-F2890247C7DC}" destId="{7C61C3A0-3354-4A4B-9423-5901D926DAB5}" srcOrd="0" destOrd="0" presId="urn:microsoft.com/office/officeart/2005/8/layout/vList6"/>
    <dgm:cxn modelId="{CD5E2B47-CBF0-48BE-874F-B5854E2B110C}" type="presParOf" srcId="{209A46BE-F3DC-4E84-A00F-F2890247C7DC}" destId="{0AC77DD5-6178-482D-A96B-61489961D548}" srcOrd="1" destOrd="0" presId="urn:microsoft.com/office/officeart/2005/8/layout/vList6"/>
    <dgm:cxn modelId="{FBA634C7-98C2-4ECB-A713-D6A54E167985}" type="presParOf" srcId="{1B0C5117-0A01-403D-92DA-B947B966D933}" destId="{6012D48E-4365-4520-BA77-B30F5428D752}" srcOrd="7" destOrd="0" presId="urn:microsoft.com/office/officeart/2005/8/layout/vList6"/>
    <dgm:cxn modelId="{E6A4001A-A038-4436-A130-6B6C9B5709D7}" type="presParOf" srcId="{1B0C5117-0A01-403D-92DA-B947B966D933}" destId="{3E6DB1D5-EF0B-4AE1-BB6A-F370706C30D3}" srcOrd="8" destOrd="0" presId="urn:microsoft.com/office/officeart/2005/8/layout/vList6"/>
    <dgm:cxn modelId="{5D7A0F93-B487-44BD-971E-D2EA6589BE4D}" type="presParOf" srcId="{3E6DB1D5-EF0B-4AE1-BB6A-F370706C30D3}" destId="{3719B6BD-4A7F-42EC-99EE-DCE24BE8C512}" srcOrd="0" destOrd="0" presId="urn:microsoft.com/office/officeart/2005/8/layout/vList6"/>
    <dgm:cxn modelId="{A476A61F-CBEC-4372-9F81-E1152D540AE8}" type="presParOf" srcId="{3E6DB1D5-EF0B-4AE1-BB6A-F370706C30D3}" destId="{A081C06D-D735-4633-87B3-AF2F44DDF8A2}" srcOrd="1" destOrd="0" presId="urn:microsoft.com/office/officeart/2005/8/layout/vList6"/>
    <dgm:cxn modelId="{2E653586-23FA-45C4-8A98-90BBD6E112BC}" type="presParOf" srcId="{1B0C5117-0A01-403D-92DA-B947B966D933}" destId="{39DD9E65-B3F0-4B1D-8097-EC4CAB8DBBED}" srcOrd="9" destOrd="0" presId="urn:microsoft.com/office/officeart/2005/8/layout/vList6"/>
    <dgm:cxn modelId="{7D4945E4-DEF9-4752-8C8B-1AA3C28B987B}" type="presParOf" srcId="{1B0C5117-0A01-403D-92DA-B947B966D933}" destId="{13C10F63-2A5B-46C7-B309-7C3AC3C88257}" srcOrd="10" destOrd="0" presId="urn:microsoft.com/office/officeart/2005/8/layout/vList6"/>
    <dgm:cxn modelId="{64060795-5A90-4168-86F5-5A1AE3D62C3C}" type="presParOf" srcId="{13C10F63-2A5B-46C7-B309-7C3AC3C88257}" destId="{466CDB87-B91A-4ADC-98A2-BD0BDA664D0C}" srcOrd="0" destOrd="0" presId="urn:microsoft.com/office/officeart/2005/8/layout/vList6"/>
    <dgm:cxn modelId="{C2C0D45E-EAF9-40AC-9901-B2F8C868BECE}" type="presParOf" srcId="{13C10F63-2A5B-46C7-B309-7C3AC3C88257}" destId="{F69CCF1B-AE0F-439A-A531-E17075649A42}" srcOrd="1" destOrd="0" presId="urn:microsoft.com/office/officeart/2005/8/layout/vList6"/>
    <dgm:cxn modelId="{F2D087AC-7708-4E9C-8594-20F2BE9B7CBC}" type="presParOf" srcId="{1B0C5117-0A01-403D-92DA-B947B966D933}" destId="{FF6F93A8-147B-422B-9658-D52AC8E09FE1}" srcOrd="11" destOrd="0" presId="urn:microsoft.com/office/officeart/2005/8/layout/vList6"/>
    <dgm:cxn modelId="{D62C690F-CCE1-4420-8107-A05F67F23E09}" type="presParOf" srcId="{1B0C5117-0A01-403D-92DA-B947B966D933}" destId="{D77425A5-687D-4270-A16D-7B6699350B4F}" srcOrd="12" destOrd="0" presId="urn:microsoft.com/office/officeart/2005/8/layout/vList6"/>
    <dgm:cxn modelId="{0FFB6B25-FBFF-4552-962F-35894CE9D7F0}" type="presParOf" srcId="{D77425A5-687D-4270-A16D-7B6699350B4F}" destId="{0808B841-1B88-4C9C-8B84-DC335A323D95}" srcOrd="0" destOrd="0" presId="urn:microsoft.com/office/officeart/2005/8/layout/vList6"/>
    <dgm:cxn modelId="{F6653D49-10AE-4BCB-B781-D73A08FCA3E2}" type="presParOf" srcId="{D77425A5-687D-4270-A16D-7B6699350B4F}" destId="{421FD268-C2BC-4F4E-90B0-009A59BF51CD}" srcOrd="1" destOrd="0" presId="urn:microsoft.com/office/officeart/2005/8/layout/vList6"/>
  </dgm:cxnLst>
  <dgm:bg>
    <a:solidFill>
      <a:schemeClr val="bg1"/>
    </a:solidFill>
  </dgm:bg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D16AD1-8FF0-4B3C-A49C-C741675F8FE2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3636DCDC-257B-40C3-A2B0-B9033CFA492B}">
      <dgm:prSet phldrT="[Texte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rPr>
            <a:t>ADAPTATION</a:t>
          </a:r>
        </a:p>
      </dgm:t>
    </dgm:pt>
    <dgm:pt modelId="{1437497F-2CD6-423E-A5F2-B2D72E06707E}" type="parTrans" cxnId="{BEA7D602-CBB8-47C4-9A3D-CC322C80D6B6}">
      <dgm:prSet/>
      <dgm:spPr/>
      <dgm:t>
        <a:bodyPr/>
        <a:lstStyle/>
        <a:p>
          <a:endParaRPr lang="fr-FR"/>
        </a:p>
      </dgm:t>
    </dgm:pt>
    <dgm:pt modelId="{393D7C28-2329-447D-B2E8-18FBBFED796E}" type="sibTrans" cxnId="{BEA7D602-CBB8-47C4-9A3D-CC322C80D6B6}">
      <dgm:prSet/>
      <dgm:spPr/>
      <dgm:t>
        <a:bodyPr/>
        <a:lstStyle/>
        <a:p>
          <a:endParaRPr lang="fr-FR" dirty="0"/>
        </a:p>
      </dgm:t>
    </dgm:pt>
    <dgm:pt modelId="{5A429E74-C8A4-4028-8DF6-851C361D185B}">
      <dgm:prSet phldrT="[Texte]"/>
      <dgm:spPr/>
      <dgm:t>
        <a:bodyPr/>
        <a:lstStyle/>
        <a:p>
          <a:r>
            <a:rPr lang="fr-FR" dirty="0"/>
            <a:t>AIR </a:t>
          </a:r>
        </a:p>
      </dgm:t>
    </dgm:pt>
    <dgm:pt modelId="{355FFAB4-5C40-4D1D-A8C1-0A8ADE326D7A}" type="parTrans" cxnId="{B0CF4959-AD29-425D-813E-C3CEA7CD4F6D}">
      <dgm:prSet/>
      <dgm:spPr/>
      <dgm:t>
        <a:bodyPr/>
        <a:lstStyle/>
        <a:p>
          <a:endParaRPr lang="fr-FR"/>
        </a:p>
      </dgm:t>
    </dgm:pt>
    <dgm:pt modelId="{85BE0A22-17B3-4047-B04C-142F1256CBB5}" type="sibTrans" cxnId="{B0CF4959-AD29-425D-813E-C3CEA7CD4F6D}">
      <dgm:prSet/>
      <dgm:spPr/>
      <dgm:t>
        <a:bodyPr/>
        <a:lstStyle/>
        <a:p>
          <a:endParaRPr lang="fr-FR"/>
        </a:p>
      </dgm:t>
    </dgm:pt>
    <dgm:pt modelId="{C0FFCB2A-8345-4FDD-967E-851AF6C8994D}">
      <dgm:prSet phldrT="[Texte]"/>
      <dgm:spPr/>
      <dgm:t>
        <a:bodyPr/>
        <a:lstStyle/>
        <a:p>
          <a:r>
            <a:rPr lang="fr-FR" dirty="0"/>
            <a:t>ENERGIE</a:t>
          </a:r>
        </a:p>
      </dgm:t>
    </dgm:pt>
    <dgm:pt modelId="{D3635BA7-F7EF-497F-BFE1-4A5F9BC8F6E9}" type="parTrans" cxnId="{F36E80DE-A9AD-4062-85E8-BAAC668F9870}">
      <dgm:prSet/>
      <dgm:spPr/>
      <dgm:t>
        <a:bodyPr/>
        <a:lstStyle/>
        <a:p>
          <a:endParaRPr lang="fr-FR"/>
        </a:p>
      </dgm:t>
    </dgm:pt>
    <dgm:pt modelId="{91F94A06-80CE-4FFD-BC60-040378574248}" type="sibTrans" cxnId="{F36E80DE-A9AD-4062-85E8-BAAC668F9870}">
      <dgm:prSet/>
      <dgm:spPr/>
      <dgm:t>
        <a:bodyPr/>
        <a:lstStyle/>
        <a:p>
          <a:endParaRPr lang="fr-FR"/>
        </a:p>
      </dgm:t>
    </dgm:pt>
    <dgm:pt modelId="{43F7B251-2A5A-4A3B-AFF3-85D3D89FB0BC}" type="pres">
      <dgm:prSet presAssocID="{4CD16AD1-8FF0-4B3C-A49C-C741675F8FE2}" presName="linearFlow" presStyleCnt="0">
        <dgm:presLayoutVars>
          <dgm:resizeHandles val="exact"/>
        </dgm:presLayoutVars>
      </dgm:prSet>
      <dgm:spPr/>
    </dgm:pt>
    <dgm:pt modelId="{83985122-AD53-4F12-BC87-AF9C56BCB739}" type="pres">
      <dgm:prSet presAssocID="{3636DCDC-257B-40C3-A2B0-B9033CFA492B}" presName="node" presStyleLbl="node1" presStyleIdx="0" presStyleCnt="3" custScaleY="894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2E14EE-D2D8-468F-BAC6-23F0CBB66803}" type="pres">
      <dgm:prSet presAssocID="{393D7C28-2329-447D-B2E8-18FBBFED796E}" presName="sibTrans" presStyleLbl="sibTrans2D1" presStyleIdx="0" presStyleCnt="2" custScaleX="166348" custScaleY="105647"/>
      <dgm:spPr>
        <a:prstGeom prst="mathMinus">
          <a:avLst/>
        </a:prstGeom>
      </dgm:spPr>
      <dgm:t>
        <a:bodyPr/>
        <a:lstStyle/>
        <a:p>
          <a:endParaRPr lang="fr-FR"/>
        </a:p>
      </dgm:t>
    </dgm:pt>
    <dgm:pt modelId="{ECEEBDB9-96AF-460D-AFB7-3FF016CB8B0A}" type="pres">
      <dgm:prSet presAssocID="{393D7C28-2329-447D-B2E8-18FBBFED796E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2FDC9D46-FE9C-4912-A037-20FB16B5BC89}" type="pres">
      <dgm:prSet presAssocID="{5A429E74-C8A4-4028-8DF6-851C361D185B}" presName="node" presStyleLbl="node1" presStyleIdx="1" presStyleCnt="3" custScaleY="250832" custLinFactNeighborX="-1887" custLinFactNeighborY="410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89D539-CA00-4A76-B6E8-EA4BC71AB79E}" type="pres">
      <dgm:prSet presAssocID="{85BE0A22-17B3-4047-B04C-142F1256CBB5}" presName="sibTrans" presStyleLbl="sibTrans2D1" presStyleIdx="1" presStyleCnt="2"/>
      <dgm:spPr>
        <a:prstGeom prst="mathMinus">
          <a:avLst/>
        </a:prstGeom>
      </dgm:spPr>
      <dgm:t>
        <a:bodyPr/>
        <a:lstStyle/>
        <a:p>
          <a:endParaRPr lang="fr-FR"/>
        </a:p>
      </dgm:t>
    </dgm:pt>
    <dgm:pt modelId="{9506BD50-E85B-4E88-A480-75A52F0D2DD0}" type="pres">
      <dgm:prSet presAssocID="{85BE0A22-17B3-4047-B04C-142F1256CBB5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8B2B1CB4-F58A-4592-A9B6-B5E086F1996F}" type="pres">
      <dgm:prSet presAssocID="{C0FFCB2A-8345-4FDD-967E-851AF6C8994D}" presName="node" presStyleLbl="node1" presStyleIdx="2" presStyleCnt="3" custScaleY="253797" custLinFactNeighborX="18868" custLinFactNeighborY="130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0CF4959-AD29-425D-813E-C3CEA7CD4F6D}" srcId="{4CD16AD1-8FF0-4B3C-A49C-C741675F8FE2}" destId="{5A429E74-C8A4-4028-8DF6-851C361D185B}" srcOrd="1" destOrd="0" parTransId="{355FFAB4-5C40-4D1D-A8C1-0A8ADE326D7A}" sibTransId="{85BE0A22-17B3-4047-B04C-142F1256CBB5}"/>
    <dgm:cxn modelId="{C7133B50-AC7D-423E-9AE8-F2C6C8E57B33}" type="presOf" srcId="{393D7C28-2329-447D-B2E8-18FBBFED796E}" destId="{E32E14EE-D2D8-468F-BAC6-23F0CBB66803}" srcOrd="0" destOrd="0" presId="urn:microsoft.com/office/officeart/2005/8/layout/process2"/>
    <dgm:cxn modelId="{AD87B6DD-70A8-4D50-A794-B897834380B5}" type="presOf" srcId="{C0FFCB2A-8345-4FDD-967E-851AF6C8994D}" destId="{8B2B1CB4-F58A-4592-A9B6-B5E086F1996F}" srcOrd="0" destOrd="0" presId="urn:microsoft.com/office/officeart/2005/8/layout/process2"/>
    <dgm:cxn modelId="{9C6CA046-8585-4C51-9CEA-C2CCDAF56982}" type="presOf" srcId="{3636DCDC-257B-40C3-A2B0-B9033CFA492B}" destId="{83985122-AD53-4F12-BC87-AF9C56BCB739}" srcOrd="0" destOrd="0" presId="urn:microsoft.com/office/officeart/2005/8/layout/process2"/>
    <dgm:cxn modelId="{98487944-DD4C-45CF-8042-F393370E824D}" type="presOf" srcId="{85BE0A22-17B3-4047-B04C-142F1256CBB5}" destId="{C189D539-CA00-4A76-B6E8-EA4BC71AB79E}" srcOrd="0" destOrd="0" presId="urn:microsoft.com/office/officeart/2005/8/layout/process2"/>
    <dgm:cxn modelId="{BEA7D602-CBB8-47C4-9A3D-CC322C80D6B6}" srcId="{4CD16AD1-8FF0-4B3C-A49C-C741675F8FE2}" destId="{3636DCDC-257B-40C3-A2B0-B9033CFA492B}" srcOrd="0" destOrd="0" parTransId="{1437497F-2CD6-423E-A5F2-B2D72E06707E}" sibTransId="{393D7C28-2329-447D-B2E8-18FBBFED796E}"/>
    <dgm:cxn modelId="{DCB87DBA-E1E8-4A39-85BF-568C6C41BFFE}" type="presOf" srcId="{4CD16AD1-8FF0-4B3C-A49C-C741675F8FE2}" destId="{43F7B251-2A5A-4A3B-AFF3-85D3D89FB0BC}" srcOrd="0" destOrd="0" presId="urn:microsoft.com/office/officeart/2005/8/layout/process2"/>
    <dgm:cxn modelId="{F36E80DE-A9AD-4062-85E8-BAAC668F9870}" srcId="{4CD16AD1-8FF0-4B3C-A49C-C741675F8FE2}" destId="{C0FFCB2A-8345-4FDD-967E-851AF6C8994D}" srcOrd="2" destOrd="0" parTransId="{D3635BA7-F7EF-497F-BFE1-4A5F9BC8F6E9}" sibTransId="{91F94A06-80CE-4FFD-BC60-040378574248}"/>
    <dgm:cxn modelId="{B5EC8C98-0A26-4288-AC81-38C966981993}" type="presOf" srcId="{5A429E74-C8A4-4028-8DF6-851C361D185B}" destId="{2FDC9D46-FE9C-4912-A037-20FB16B5BC89}" srcOrd="0" destOrd="0" presId="urn:microsoft.com/office/officeart/2005/8/layout/process2"/>
    <dgm:cxn modelId="{5BA5A0AC-F325-4588-889B-58DD36301CF2}" type="presOf" srcId="{85BE0A22-17B3-4047-B04C-142F1256CBB5}" destId="{9506BD50-E85B-4E88-A480-75A52F0D2DD0}" srcOrd="1" destOrd="0" presId="urn:microsoft.com/office/officeart/2005/8/layout/process2"/>
    <dgm:cxn modelId="{92135121-9CD5-476A-9CE7-5BCC6982256D}" type="presOf" srcId="{393D7C28-2329-447D-B2E8-18FBBFED796E}" destId="{ECEEBDB9-96AF-460D-AFB7-3FF016CB8B0A}" srcOrd="1" destOrd="0" presId="urn:microsoft.com/office/officeart/2005/8/layout/process2"/>
    <dgm:cxn modelId="{8A2E6D13-B53B-4146-9B02-23722FF15797}" type="presParOf" srcId="{43F7B251-2A5A-4A3B-AFF3-85D3D89FB0BC}" destId="{83985122-AD53-4F12-BC87-AF9C56BCB739}" srcOrd="0" destOrd="0" presId="urn:microsoft.com/office/officeart/2005/8/layout/process2"/>
    <dgm:cxn modelId="{4AA81611-2B1C-4536-A487-BE1184EB440D}" type="presParOf" srcId="{43F7B251-2A5A-4A3B-AFF3-85D3D89FB0BC}" destId="{E32E14EE-D2D8-468F-BAC6-23F0CBB66803}" srcOrd="1" destOrd="0" presId="urn:microsoft.com/office/officeart/2005/8/layout/process2"/>
    <dgm:cxn modelId="{EC67CD0C-A482-4B1C-8EF5-DB54D55746D4}" type="presParOf" srcId="{E32E14EE-D2D8-468F-BAC6-23F0CBB66803}" destId="{ECEEBDB9-96AF-460D-AFB7-3FF016CB8B0A}" srcOrd="0" destOrd="0" presId="urn:microsoft.com/office/officeart/2005/8/layout/process2"/>
    <dgm:cxn modelId="{C65554D7-9347-4688-80F8-36FBCFE18E41}" type="presParOf" srcId="{43F7B251-2A5A-4A3B-AFF3-85D3D89FB0BC}" destId="{2FDC9D46-FE9C-4912-A037-20FB16B5BC89}" srcOrd="2" destOrd="0" presId="urn:microsoft.com/office/officeart/2005/8/layout/process2"/>
    <dgm:cxn modelId="{10348E3E-8ADC-484F-B7F2-D3B31E53FEE5}" type="presParOf" srcId="{43F7B251-2A5A-4A3B-AFF3-85D3D89FB0BC}" destId="{C189D539-CA00-4A76-B6E8-EA4BC71AB79E}" srcOrd="3" destOrd="0" presId="urn:microsoft.com/office/officeart/2005/8/layout/process2"/>
    <dgm:cxn modelId="{5117E063-57FC-4DD7-9F63-B0CC0CF33AFC}" type="presParOf" srcId="{C189D539-CA00-4A76-B6E8-EA4BC71AB79E}" destId="{9506BD50-E85B-4E88-A480-75A52F0D2DD0}" srcOrd="0" destOrd="0" presId="urn:microsoft.com/office/officeart/2005/8/layout/process2"/>
    <dgm:cxn modelId="{7168A436-80BC-4317-A46E-E7831136611C}" type="presParOf" srcId="{43F7B251-2A5A-4A3B-AFF3-85D3D89FB0BC}" destId="{8B2B1CB4-F58A-4592-A9B6-B5E086F1996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42A8A4-F2F9-4769-9CA6-A9470F10EA28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05A2CDC-4B53-43FD-B7FC-E9135D420785}">
      <dgm:prSet phldrT="[Texte]" custT="1"/>
      <dgm:spPr/>
      <dgm:t>
        <a:bodyPr/>
        <a:lstStyle/>
        <a:p>
          <a:pPr algn="ctr"/>
          <a:r>
            <a:rPr lang="fr-FR" sz="1200" b="1" dirty="0"/>
            <a:t>Le territoire émet environ 314 000 </a:t>
          </a:r>
          <a:r>
            <a:rPr lang="fr-FR" sz="1200" b="1" dirty="0" err="1"/>
            <a:t>Teq</a:t>
          </a:r>
          <a:r>
            <a:rPr lang="fr-FR" sz="1200" b="1" dirty="0"/>
            <a:t> C02</a:t>
          </a:r>
        </a:p>
      </dgm:t>
    </dgm:pt>
    <dgm:pt modelId="{27C61187-12A2-4410-8AE5-D82817565ED3}" type="parTrans" cxnId="{576F3CEF-561F-48B6-93EE-65A7E654F1B7}">
      <dgm:prSet/>
      <dgm:spPr/>
      <dgm:t>
        <a:bodyPr/>
        <a:lstStyle/>
        <a:p>
          <a:pPr algn="ctr"/>
          <a:endParaRPr lang="fr-FR" sz="1600"/>
        </a:p>
      </dgm:t>
    </dgm:pt>
    <dgm:pt modelId="{41B4C11B-F505-428D-AD45-17CDC8C2472D}" type="sibTrans" cxnId="{576F3CEF-561F-48B6-93EE-65A7E654F1B7}">
      <dgm:prSet/>
      <dgm:spPr/>
      <dgm:t>
        <a:bodyPr/>
        <a:lstStyle/>
        <a:p>
          <a:pPr algn="ctr"/>
          <a:endParaRPr lang="fr-FR" sz="1600"/>
        </a:p>
      </dgm:t>
    </dgm:pt>
    <dgm:pt modelId="{9D1AE50F-FCAD-40A8-9ECB-A4BEEAEF932D}">
      <dgm:prSet phldrT="[Texte]" custT="1"/>
      <dgm:spPr/>
      <dgm:t>
        <a:bodyPr/>
        <a:lstStyle/>
        <a:p>
          <a:pPr algn="ctr"/>
          <a:r>
            <a:rPr lang="fr-FR" sz="1200" b="1" dirty="0"/>
            <a:t>Le territoire séquestre environ </a:t>
          </a:r>
        </a:p>
        <a:p>
          <a:pPr algn="ctr"/>
          <a:r>
            <a:rPr lang="fr-FR" sz="1200" b="1" dirty="0"/>
            <a:t>24 000 </a:t>
          </a:r>
          <a:r>
            <a:rPr lang="fr-FR" sz="1200" b="1" dirty="0" err="1"/>
            <a:t>Teq</a:t>
          </a:r>
          <a:r>
            <a:rPr lang="fr-FR" sz="1200" b="1" dirty="0"/>
            <a:t> C02</a:t>
          </a:r>
        </a:p>
      </dgm:t>
    </dgm:pt>
    <dgm:pt modelId="{6F091609-B254-4C22-A02B-16E21C96E22F}" type="parTrans" cxnId="{9DB27F32-E679-47E2-BD78-AB2019265863}">
      <dgm:prSet/>
      <dgm:spPr/>
      <dgm:t>
        <a:bodyPr/>
        <a:lstStyle/>
        <a:p>
          <a:pPr algn="ctr"/>
          <a:endParaRPr lang="fr-FR" sz="1600"/>
        </a:p>
      </dgm:t>
    </dgm:pt>
    <dgm:pt modelId="{B40F4EE5-501E-450A-A5F1-554881CFAEF5}" type="sibTrans" cxnId="{9DB27F32-E679-47E2-BD78-AB2019265863}">
      <dgm:prSet/>
      <dgm:spPr/>
      <dgm:t>
        <a:bodyPr/>
        <a:lstStyle/>
        <a:p>
          <a:pPr algn="ctr"/>
          <a:endParaRPr lang="fr-FR" sz="1600"/>
        </a:p>
      </dgm:t>
    </dgm:pt>
    <dgm:pt modelId="{EFC71FD9-912E-4D55-834C-84EE482561C1}" type="pres">
      <dgm:prSet presAssocID="{E442A8A4-F2F9-4769-9CA6-A9470F10EA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EB9F63E-B142-424B-8A01-870265A12923}" type="pres">
      <dgm:prSet presAssocID="{E442A8A4-F2F9-4769-9CA6-A9470F10EA28}" presName="divider" presStyleLbl="fgShp" presStyleIdx="0" presStyleCnt="1" custAng="21257469" custLinFactNeighborX="-115" custLinFactNeighborY="14103"/>
      <dgm:spPr/>
    </dgm:pt>
    <dgm:pt modelId="{BA707091-9B08-41AF-BE6F-8FD3AE6DB989}" type="pres">
      <dgm:prSet presAssocID="{C05A2CDC-4B53-43FD-B7FC-E9135D420785}" presName="downArrow" presStyleLbl="node1" presStyleIdx="0" presStyleCnt="2" custScaleX="87245" custScaleY="138052"/>
      <dgm:spPr>
        <a:solidFill>
          <a:schemeClr val="accent2"/>
        </a:solidFill>
      </dgm:spPr>
    </dgm:pt>
    <dgm:pt modelId="{3C032666-48CF-490A-A7CA-5425025BD026}" type="pres">
      <dgm:prSet presAssocID="{C05A2CDC-4B53-43FD-B7FC-E9135D420785}" presName="downArrowText" presStyleLbl="revTx" presStyleIdx="0" presStyleCnt="2" custScaleX="1444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EFF25F-1A5B-47B3-9079-E8DDD5794846}" type="pres">
      <dgm:prSet presAssocID="{9D1AE50F-FCAD-40A8-9ECB-A4BEEAEF932D}" presName="upArrow" presStyleLbl="node1" presStyleIdx="1" presStyleCnt="2" custScaleX="48037" custScaleY="66065" custLinFactNeighborX="721"/>
      <dgm:spPr/>
    </dgm:pt>
    <dgm:pt modelId="{299A1ABF-BDBB-4584-9A81-278F2F799A53}" type="pres">
      <dgm:prSet presAssocID="{9D1AE50F-FCAD-40A8-9ECB-A4BEEAEF932D}" presName="upArrowText" presStyleLbl="revTx" presStyleIdx="1" presStyleCnt="2" custScaleX="163583" custScaleY="84455" custLinFactNeighborX="32467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6FC65AC-92A5-45C6-B19F-23A22C2ECC70}" type="presOf" srcId="{C05A2CDC-4B53-43FD-B7FC-E9135D420785}" destId="{3C032666-48CF-490A-A7CA-5425025BD026}" srcOrd="0" destOrd="0" presId="urn:microsoft.com/office/officeart/2005/8/layout/arrow3"/>
    <dgm:cxn modelId="{848826A8-456C-4D03-B38B-7D73F21FF048}" type="presOf" srcId="{9D1AE50F-FCAD-40A8-9ECB-A4BEEAEF932D}" destId="{299A1ABF-BDBB-4584-9A81-278F2F799A53}" srcOrd="0" destOrd="0" presId="urn:microsoft.com/office/officeart/2005/8/layout/arrow3"/>
    <dgm:cxn modelId="{9DB27F32-E679-47E2-BD78-AB2019265863}" srcId="{E442A8A4-F2F9-4769-9CA6-A9470F10EA28}" destId="{9D1AE50F-FCAD-40A8-9ECB-A4BEEAEF932D}" srcOrd="1" destOrd="0" parTransId="{6F091609-B254-4C22-A02B-16E21C96E22F}" sibTransId="{B40F4EE5-501E-450A-A5F1-554881CFAEF5}"/>
    <dgm:cxn modelId="{576F3CEF-561F-48B6-93EE-65A7E654F1B7}" srcId="{E442A8A4-F2F9-4769-9CA6-A9470F10EA28}" destId="{C05A2CDC-4B53-43FD-B7FC-E9135D420785}" srcOrd="0" destOrd="0" parTransId="{27C61187-12A2-4410-8AE5-D82817565ED3}" sibTransId="{41B4C11B-F505-428D-AD45-17CDC8C2472D}"/>
    <dgm:cxn modelId="{0342E3CC-FFCC-4F9F-9C0A-CB3431093D45}" type="presOf" srcId="{E442A8A4-F2F9-4769-9CA6-A9470F10EA28}" destId="{EFC71FD9-912E-4D55-834C-84EE482561C1}" srcOrd="0" destOrd="0" presId="urn:microsoft.com/office/officeart/2005/8/layout/arrow3"/>
    <dgm:cxn modelId="{1593B61C-33D6-42C7-A425-9F69C5CE0483}" type="presParOf" srcId="{EFC71FD9-912E-4D55-834C-84EE482561C1}" destId="{7EB9F63E-B142-424B-8A01-870265A12923}" srcOrd="0" destOrd="0" presId="urn:microsoft.com/office/officeart/2005/8/layout/arrow3"/>
    <dgm:cxn modelId="{7EF1F444-2911-4BD5-A01E-FBC9FE246FC3}" type="presParOf" srcId="{EFC71FD9-912E-4D55-834C-84EE482561C1}" destId="{BA707091-9B08-41AF-BE6F-8FD3AE6DB989}" srcOrd="1" destOrd="0" presId="urn:microsoft.com/office/officeart/2005/8/layout/arrow3"/>
    <dgm:cxn modelId="{101142EE-F4A0-45B7-A3F8-634C792FC833}" type="presParOf" srcId="{EFC71FD9-912E-4D55-834C-84EE482561C1}" destId="{3C032666-48CF-490A-A7CA-5425025BD026}" srcOrd="2" destOrd="0" presId="urn:microsoft.com/office/officeart/2005/8/layout/arrow3"/>
    <dgm:cxn modelId="{19EFBDF8-A51B-4523-BEF8-0DE52D3E8477}" type="presParOf" srcId="{EFC71FD9-912E-4D55-834C-84EE482561C1}" destId="{99EFF25F-1A5B-47B3-9079-E8DDD5794846}" srcOrd="3" destOrd="0" presId="urn:microsoft.com/office/officeart/2005/8/layout/arrow3"/>
    <dgm:cxn modelId="{9C5DE8BA-6956-4714-9A79-685B7942753B}" type="presParOf" srcId="{EFC71FD9-912E-4D55-834C-84EE482561C1}" destId="{299A1ABF-BDBB-4584-9A81-278F2F799A5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2125DF-00AC-409E-B637-605EC0309D4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585311-1A1B-47D0-A702-5D7C842A891A}">
      <dgm:prSet phldrT="[Texte]"/>
      <dgm:spPr/>
      <dgm:t>
        <a:bodyPr/>
        <a:lstStyle/>
        <a:p>
          <a:r>
            <a:rPr lang="fr-FR" b="1" dirty="0">
              <a:latin typeface="Trebuchet MS" panose="020B0603020202020204" pitchFamily="34" charset="0"/>
            </a:rPr>
            <a:t>Diagnostic</a:t>
          </a:r>
        </a:p>
        <a:p>
          <a:r>
            <a:rPr lang="fr-FR" b="1" dirty="0">
              <a:latin typeface="Trebuchet MS" panose="020B0603020202020204" pitchFamily="34" charset="0"/>
            </a:rPr>
            <a:t>Fin 2018-mi 2019</a:t>
          </a:r>
        </a:p>
      </dgm:t>
    </dgm:pt>
    <dgm:pt modelId="{8A3DE9F1-B580-454F-8172-A3FD0889152F}" type="parTrans" cxnId="{510DDDDD-1B2B-4311-9F2C-0639D5BB2838}">
      <dgm:prSet/>
      <dgm:spPr/>
      <dgm:t>
        <a:bodyPr/>
        <a:lstStyle/>
        <a:p>
          <a:endParaRPr lang="fr-FR"/>
        </a:p>
      </dgm:t>
    </dgm:pt>
    <dgm:pt modelId="{D1B191C7-2B8A-4AA6-9446-326A7DB8E34C}" type="sibTrans" cxnId="{510DDDDD-1B2B-4311-9F2C-0639D5BB2838}">
      <dgm:prSet/>
      <dgm:spPr/>
      <dgm:t>
        <a:bodyPr/>
        <a:lstStyle/>
        <a:p>
          <a:endParaRPr lang="fr-FR"/>
        </a:p>
      </dgm:t>
    </dgm:pt>
    <dgm:pt modelId="{5ED24B48-C8ED-41E6-BADB-775D9ABB123C}">
      <dgm:prSet phldrT="[Texte]"/>
      <dgm:spPr/>
      <dgm:t>
        <a:bodyPr/>
        <a:lstStyle/>
        <a:p>
          <a:r>
            <a:rPr lang="fr-FR" b="1" dirty="0">
              <a:latin typeface="Trebuchet MS" panose="020B0603020202020204" pitchFamily="34" charset="0"/>
            </a:rPr>
            <a:t>Stratégie territoriale </a:t>
          </a:r>
        </a:p>
        <a:p>
          <a:r>
            <a:rPr lang="fr-FR" b="1" dirty="0">
              <a:latin typeface="Trebuchet MS" panose="020B0603020202020204" pitchFamily="34" charset="0"/>
            </a:rPr>
            <a:t>Avril-mai 2019</a:t>
          </a:r>
        </a:p>
      </dgm:t>
    </dgm:pt>
    <dgm:pt modelId="{EF919334-5DF6-400C-B65B-7572C7085BC5}" type="parTrans" cxnId="{9B396031-30CD-4950-8590-0B47559300BE}">
      <dgm:prSet/>
      <dgm:spPr/>
      <dgm:t>
        <a:bodyPr/>
        <a:lstStyle/>
        <a:p>
          <a:endParaRPr lang="fr-FR"/>
        </a:p>
      </dgm:t>
    </dgm:pt>
    <dgm:pt modelId="{ED667DD0-EDC3-4E92-9393-68358C8F5727}" type="sibTrans" cxnId="{9B396031-30CD-4950-8590-0B47559300BE}">
      <dgm:prSet/>
      <dgm:spPr/>
      <dgm:t>
        <a:bodyPr/>
        <a:lstStyle/>
        <a:p>
          <a:endParaRPr lang="fr-FR"/>
        </a:p>
      </dgm:t>
    </dgm:pt>
    <dgm:pt modelId="{CD892838-B054-4D54-B497-6AE02B3C28C7}">
      <dgm:prSet phldrT="[Texte]"/>
      <dgm:spPr/>
      <dgm:t>
        <a:bodyPr/>
        <a:lstStyle/>
        <a:p>
          <a:r>
            <a:rPr lang="fr-FR" b="1" dirty="0">
              <a:latin typeface="Trebuchet MS" panose="020B0603020202020204" pitchFamily="34" charset="0"/>
            </a:rPr>
            <a:t>Ateliers plan d’actions</a:t>
          </a:r>
        </a:p>
        <a:p>
          <a:r>
            <a:rPr lang="fr-FR" b="1" dirty="0">
              <a:latin typeface="Trebuchet MS" panose="020B0603020202020204" pitchFamily="34" charset="0"/>
            </a:rPr>
            <a:t>Octobre-novembre 2019</a:t>
          </a:r>
        </a:p>
      </dgm:t>
    </dgm:pt>
    <dgm:pt modelId="{926030AD-FF3D-4794-B901-2569F5C738CA}" type="parTrans" cxnId="{20D860FA-C232-44C0-9097-7BB691B1CB08}">
      <dgm:prSet/>
      <dgm:spPr/>
      <dgm:t>
        <a:bodyPr/>
        <a:lstStyle/>
        <a:p>
          <a:endParaRPr lang="fr-FR"/>
        </a:p>
      </dgm:t>
    </dgm:pt>
    <dgm:pt modelId="{253B0AF0-5DD1-4186-9C93-774832825AAA}" type="sibTrans" cxnId="{20D860FA-C232-44C0-9097-7BB691B1CB08}">
      <dgm:prSet/>
      <dgm:spPr/>
      <dgm:t>
        <a:bodyPr/>
        <a:lstStyle/>
        <a:p>
          <a:endParaRPr lang="fr-FR"/>
        </a:p>
      </dgm:t>
    </dgm:pt>
    <dgm:pt modelId="{7364E066-CEC1-40BD-A3F6-A5FE5FA2B9AA}" type="pres">
      <dgm:prSet presAssocID="{102125DF-00AC-409E-B637-605EC0309D4B}" presName="Name0" presStyleCnt="0">
        <dgm:presLayoutVars>
          <dgm:dir/>
          <dgm:resizeHandles val="exact"/>
        </dgm:presLayoutVars>
      </dgm:prSet>
      <dgm:spPr/>
    </dgm:pt>
    <dgm:pt modelId="{9E903146-58DA-41B7-8619-A19C5CE37280}" type="pres">
      <dgm:prSet presAssocID="{25585311-1A1B-47D0-A702-5D7C842A89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2085B7-5905-4E01-953E-D6D3144DB0D0}" type="pres">
      <dgm:prSet presAssocID="{D1B191C7-2B8A-4AA6-9446-326A7DB8E34C}" presName="sibTrans" presStyleLbl="sibTrans2D1" presStyleIdx="0" presStyleCnt="2"/>
      <dgm:spPr/>
      <dgm:t>
        <a:bodyPr/>
        <a:lstStyle/>
        <a:p>
          <a:endParaRPr lang="fr-FR"/>
        </a:p>
      </dgm:t>
    </dgm:pt>
    <dgm:pt modelId="{17A260F7-23E7-4038-B69E-522B9D89997B}" type="pres">
      <dgm:prSet presAssocID="{D1B191C7-2B8A-4AA6-9446-326A7DB8E34C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BB27FB7E-7AE8-4016-BB29-A6F897D119DA}" type="pres">
      <dgm:prSet presAssocID="{5ED24B48-C8ED-41E6-BADB-775D9ABB12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1D6B1D-4C3E-410B-9B4F-F03FF888391A}" type="pres">
      <dgm:prSet presAssocID="{ED667DD0-EDC3-4E92-9393-68358C8F5727}" presName="sibTrans" presStyleLbl="sibTrans2D1" presStyleIdx="1" presStyleCnt="2"/>
      <dgm:spPr/>
      <dgm:t>
        <a:bodyPr/>
        <a:lstStyle/>
        <a:p>
          <a:endParaRPr lang="fr-FR"/>
        </a:p>
      </dgm:t>
    </dgm:pt>
    <dgm:pt modelId="{1A6B2EA0-C873-466D-9AF0-E8F83C7F5091}" type="pres">
      <dgm:prSet presAssocID="{ED667DD0-EDC3-4E92-9393-68358C8F5727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1899A07D-CF04-4107-A0E3-96B4C3E7096C}" type="pres">
      <dgm:prSet presAssocID="{CD892838-B054-4D54-B497-6AE02B3C28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DD1A995-2D71-4F93-AE3B-8597EBB2EED2}" type="presOf" srcId="{ED667DD0-EDC3-4E92-9393-68358C8F5727}" destId="{1A6B2EA0-C873-466D-9AF0-E8F83C7F5091}" srcOrd="1" destOrd="0" presId="urn:microsoft.com/office/officeart/2005/8/layout/process1"/>
    <dgm:cxn modelId="{C3148088-461C-4141-BC81-BE2D9B4BE265}" type="presOf" srcId="{102125DF-00AC-409E-B637-605EC0309D4B}" destId="{7364E066-CEC1-40BD-A3F6-A5FE5FA2B9AA}" srcOrd="0" destOrd="0" presId="urn:microsoft.com/office/officeart/2005/8/layout/process1"/>
    <dgm:cxn modelId="{E79A0956-1927-41C8-BADA-952014132ABB}" type="presOf" srcId="{ED667DD0-EDC3-4E92-9393-68358C8F5727}" destId="{451D6B1D-4C3E-410B-9B4F-F03FF888391A}" srcOrd="0" destOrd="0" presId="urn:microsoft.com/office/officeart/2005/8/layout/process1"/>
    <dgm:cxn modelId="{BE3A61A2-C9B6-47B5-9410-21014F854AD5}" type="presOf" srcId="{D1B191C7-2B8A-4AA6-9446-326A7DB8E34C}" destId="{17A260F7-23E7-4038-B69E-522B9D89997B}" srcOrd="1" destOrd="0" presId="urn:microsoft.com/office/officeart/2005/8/layout/process1"/>
    <dgm:cxn modelId="{8B1A1FD0-A967-4AA9-9F4B-9A9E4BE9D13B}" type="presOf" srcId="{25585311-1A1B-47D0-A702-5D7C842A891A}" destId="{9E903146-58DA-41B7-8619-A19C5CE37280}" srcOrd="0" destOrd="0" presId="urn:microsoft.com/office/officeart/2005/8/layout/process1"/>
    <dgm:cxn modelId="{39DE7EEC-7F16-4C68-9859-0F717ACC1D54}" type="presOf" srcId="{CD892838-B054-4D54-B497-6AE02B3C28C7}" destId="{1899A07D-CF04-4107-A0E3-96B4C3E7096C}" srcOrd="0" destOrd="0" presId="urn:microsoft.com/office/officeart/2005/8/layout/process1"/>
    <dgm:cxn modelId="{20D860FA-C232-44C0-9097-7BB691B1CB08}" srcId="{102125DF-00AC-409E-B637-605EC0309D4B}" destId="{CD892838-B054-4D54-B497-6AE02B3C28C7}" srcOrd="2" destOrd="0" parTransId="{926030AD-FF3D-4794-B901-2569F5C738CA}" sibTransId="{253B0AF0-5DD1-4186-9C93-774832825AAA}"/>
    <dgm:cxn modelId="{510DDDDD-1B2B-4311-9F2C-0639D5BB2838}" srcId="{102125DF-00AC-409E-B637-605EC0309D4B}" destId="{25585311-1A1B-47D0-A702-5D7C842A891A}" srcOrd="0" destOrd="0" parTransId="{8A3DE9F1-B580-454F-8172-A3FD0889152F}" sibTransId="{D1B191C7-2B8A-4AA6-9446-326A7DB8E34C}"/>
    <dgm:cxn modelId="{654E20AF-DA46-492B-9A3B-C9923548B791}" type="presOf" srcId="{D1B191C7-2B8A-4AA6-9446-326A7DB8E34C}" destId="{B72085B7-5905-4E01-953E-D6D3144DB0D0}" srcOrd="0" destOrd="0" presId="urn:microsoft.com/office/officeart/2005/8/layout/process1"/>
    <dgm:cxn modelId="{9B396031-30CD-4950-8590-0B47559300BE}" srcId="{102125DF-00AC-409E-B637-605EC0309D4B}" destId="{5ED24B48-C8ED-41E6-BADB-775D9ABB123C}" srcOrd="1" destOrd="0" parTransId="{EF919334-5DF6-400C-B65B-7572C7085BC5}" sibTransId="{ED667DD0-EDC3-4E92-9393-68358C8F5727}"/>
    <dgm:cxn modelId="{78600CE4-0024-489E-9979-D86914E84562}" type="presOf" srcId="{5ED24B48-C8ED-41E6-BADB-775D9ABB123C}" destId="{BB27FB7E-7AE8-4016-BB29-A6F897D119DA}" srcOrd="0" destOrd="0" presId="urn:microsoft.com/office/officeart/2005/8/layout/process1"/>
    <dgm:cxn modelId="{7906C859-BD6D-463E-A283-BBD2798F5B0C}" type="presParOf" srcId="{7364E066-CEC1-40BD-A3F6-A5FE5FA2B9AA}" destId="{9E903146-58DA-41B7-8619-A19C5CE37280}" srcOrd="0" destOrd="0" presId="urn:microsoft.com/office/officeart/2005/8/layout/process1"/>
    <dgm:cxn modelId="{984F16B4-ACE4-44EA-B248-66BA3D8AB74D}" type="presParOf" srcId="{7364E066-CEC1-40BD-A3F6-A5FE5FA2B9AA}" destId="{B72085B7-5905-4E01-953E-D6D3144DB0D0}" srcOrd="1" destOrd="0" presId="urn:microsoft.com/office/officeart/2005/8/layout/process1"/>
    <dgm:cxn modelId="{89C511DC-304B-4D9A-B560-AD87436DAFF4}" type="presParOf" srcId="{B72085B7-5905-4E01-953E-D6D3144DB0D0}" destId="{17A260F7-23E7-4038-B69E-522B9D89997B}" srcOrd="0" destOrd="0" presId="urn:microsoft.com/office/officeart/2005/8/layout/process1"/>
    <dgm:cxn modelId="{DBEBC97E-9641-4A0C-AF5F-0EE410895933}" type="presParOf" srcId="{7364E066-CEC1-40BD-A3F6-A5FE5FA2B9AA}" destId="{BB27FB7E-7AE8-4016-BB29-A6F897D119DA}" srcOrd="2" destOrd="0" presId="urn:microsoft.com/office/officeart/2005/8/layout/process1"/>
    <dgm:cxn modelId="{2AB039E0-FAEB-4B44-8034-DD62B38A5C66}" type="presParOf" srcId="{7364E066-CEC1-40BD-A3F6-A5FE5FA2B9AA}" destId="{451D6B1D-4C3E-410B-9B4F-F03FF888391A}" srcOrd="3" destOrd="0" presId="urn:microsoft.com/office/officeart/2005/8/layout/process1"/>
    <dgm:cxn modelId="{232B75BB-A6B6-47F5-B600-D87773E55E16}" type="presParOf" srcId="{451D6B1D-4C3E-410B-9B4F-F03FF888391A}" destId="{1A6B2EA0-C873-466D-9AF0-E8F83C7F5091}" srcOrd="0" destOrd="0" presId="urn:microsoft.com/office/officeart/2005/8/layout/process1"/>
    <dgm:cxn modelId="{CFE6CC38-3724-4A7E-BCAD-70C7CFFBC41A}" type="presParOf" srcId="{7364E066-CEC1-40BD-A3F6-A5FE5FA2B9AA}" destId="{1899A07D-CF04-4107-A0E3-96B4C3E7096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D0BF9E-A139-4AEF-B8D7-83C94E8573A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46685E68-4E00-414A-A415-D53578E4EBA8}">
      <dgm:prSet phldrT="[Texte]" custT="1"/>
      <dgm:spPr/>
      <dgm:t>
        <a:bodyPr/>
        <a:lstStyle/>
        <a:p>
          <a:r>
            <a:rPr lang="fr-FR" sz="1600" dirty="0"/>
            <a:t>Quels objectifs de réduction des GES?</a:t>
          </a:r>
        </a:p>
      </dgm:t>
    </dgm:pt>
    <dgm:pt modelId="{82AED642-E42D-43C4-858D-6B7E8B2D0ED0}" type="parTrans" cxnId="{78FC0251-732D-41A8-8D48-21C8845D13B9}">
      <dgm:prSet/>
      <dgm:spPr/>
      <dgm:t>
        <a:bodyPr/>
        <a:lstStyle/>
        <a:p>
          <a:endParaRPr lang="fr-FR" sz="2400"/>
        </a:p>
      </dgm:t>
    </dgm:pt>
    <dgm:pt modelId="{50D7D87E-CCCD-4EE4-8AFC-6B12B1DA1D17}" type="sibTrans" cxnId="{78FC0251-732D-41A8-8D48-21C8845D13B9}">
      <dgm:prSet/>
      <dgm:spPr/>
      <dgm:t>
        <a:bodyPr/>
        <a:lstStyle/>
        <a:p>
          <a:endParaRPr lang="fr-FR" sz="2400"/>
        </a:p>
      </dgm:t>
    </dgm:pt>
    <dgm:pt modelId="{68C7AD8D-D756-421F-9909-C741C9118FFD}">
      <dgm:prSet phldrT="[Texte]" custT="1"/>
      <dgm:spPr/>
      <dgm:t>
        <a:bodyPr/>
        <a:lstStyle/>
        <a:p>
          <a:r>
            <a:rPr lang="fr-FR" sz="1600"/>
            <a:t>LTECV</a:t>
          </a:r>
        </a:p>
      </dgm:t>
    </dgm:pt>
    <dgm:pt modelId="{6A12D10B-EEF1-460A-901E-6688E43367D1}" type="parTrans" cxnId="{903B7E09-8868-4767-94AC-547EA17BFDF6}">
      <dgm:prSet custT="1"/>
      <dgm:spPr/>
      <dgm:t>
        <a:bodyPr/>
        <a:lstStyle/>
        <a:p>
          <a:endParaRPr lang="fr-FR" sz="700"/>
        </a:p>
      </dgm:t>
    </dgm:pt>
    <dgm:pt modelId="{6867087F-1EC9-4E34-A84F-07C9A716F264}" type="sibTrans" cxnId="{903B7E09-8868-4767-94AC-547EA17BFDF6}">
      <dgm:prSet/>
      <dgm:spPr/>
      <dgm:t>
        <a:bodyPr/>
        <a:lstStyle/>
        <a:p>
          <a:endParaRPr lang="fr-FR" sz="2400"/>
        </a:p>
      </dgm:t>
    </dgm:pt>
    <dgm:pt modelId="{47742E5B-1D03-4146-A5AA-A00227CCD884}">
      <dgm:prSet phldrT="[Texte]" custT="1"/>
      <dgm:spPr/>
      <dgm:t>
        <a:bodyPr/>
        <a:lstStyle/>
        <a:p>
          <a:r>
            <a:rPr lang="fr-FR" sz="1600" b="1"/>
            <a:t>-40% de GES entre 1990 et 2030</a:t>
          </a:r>
          <a:endParaRPr lang="fr-FR" sz="1600"/>
        </a:p>
      </dgm:t>
    </dgm:pt>
    <dgm:pt modelId="{9278DA9F-B898-4BBA-8001-BF1BAB446773}" type="parTrans" cxnId="{43248AF4-772C-4A74-B7B0-70E8690311E2}">
      <dgm:prSet custT="1"/>
      <dgm:spPr/>
      <dgm:t>
        <a:bodyPr/>
        <a:lstStyle/>
        <a:p>
          <a:endParaRPr lang="fr-FR" sz="700"/>
        </a:p>
      </dgm:t>
    </dgm:pt>
    <dgm:pt modelId="{997078E8-55F6-4EF9-A8BB-959E747BC531}" type="sibTrans" cxnId="{43248AF4-772C-4A74-B7B0-70E8690311E2}">
      <dgm:prSet/>
      <dgm:spPr/>
      <dgm:t>
        <a:bodyPr/>
        <a:lstStyle/>
        <a:p>
          <a:endParaRPr lang="fr-FR" sz="2400"/>
        </a:p>
      </dgm:t>
    </dgm:pt>
    <dgm:pt modelId="{842121B7-2669-4686-8846-168620EE6EAB}">
      <dgm:prSet phldrT="[Texte]" custT="1"/>
      <dgm:spPr/>
      <dgm:t>
        <a:bodyPr/>
        <a:lstStyle/>
        <a:p>
          <a:r>
            <a:rPr lang="fr-FR" sz="1600" b="1" dirty="0"/>
            <a:t>Facteur 4  = diviser par 4 les émissions de GES entre  1990 et 2050 </a:t>
          </a:r>
          <a:endParaRPr lang="fr-FR" sz="1600" dirty="0"/>
        </a:p>
      </dgm:t>
    </dgm:pt>
    <dgm:pt modelId="{45EDC496-6CBC-43D3-949A-D51A9FA86110}" type="parTrans" cxnId="{A735C4AC-4E58-47DE-85DA-F76381C2D02A}">
      <dgm:prSet custT="1"/>
      <dgm:spPr/>
      <dgm:t>
        <a:bodyPr/>
        <a:lstStyle/>
        <a:p>
          <a:endParaRPr lang="fr-FR" sz="700"/>
        </a:p>
      </dgm:t>
    </dgm:pt>
    <dgm:pt modelId="{82768C9D-C921-427D-B8BC-5C361DBAB754}" type="sibTrans" cxnId="{A735C4AC-4E58-47DE-85DA-F76381C2D02A}">
      <dgm:prSet/>
      <dgm:spPr/>
      <dgm:t>
        <a:bodyPr/>
        <a:lstStyle/>
        <a:p>
          <a:endParaRPr lang="fr-FR" sz="2400"/>
        </a:p>
      </dgm:t>
    </dgm:pt>
    <dgm:pt modelId="{7F2E9FD9-C4B7-4E6D-9CD6-720B2E936AEE}" type="pres">
      <dgm:prSet presAssocID="{89D0BF9E-A139-4AEF-B8D7-83C94E8573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6070171-4606-46AD-B235-07B8FA06BDD9}" type="pres">
      <dgm:prSet presAssocID="{46685E68-4E00-414A-A415-D53578E4EBA8}" presName="root1" presStyleCnt="0"/>
      <dgm:spPr/>
    </dgm:pt>
    <dgm:pt modelId="{8274CA24-73B8-46E7-8264-70214D9685BE}" type="pres">
      <dgm:prSet presAssocID="{46685E68-4E00-414A-A415-D53578E4EBA8}" presName="LevelOneTextNode" presStyleLbl="node0" presStyleIdx="0" presStyleCnt="1" custScaleX="122991" custScaleY="18558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52F7D87-ED84-4AC4-A928-7770DD45286B}" type="pres">
      <dgm:prSet presAssocID="{46685E68-4E00-414A-A415-D53578E4EBA8}" presName="level2hierChild" presStyleCnt="0"/>
      <dgm:spPr/>
    </dgm:pt>
    <dgm:pt modelId="{1D960144-A8D2-495E-B41F-6FC3BFA9C6B1}" type="pres">
      <dgm:prSet presAssocID="{6A12D10B-EEF1-460A-901E-6688E43367D1}" presName="conn2-1" presStyleLbl="parChTrans1D2" presStyleIdx="0" presStyleCnt="1"/>
      <dgm:spPr/>
      <dgm:t>
        <a:bodyPr/>
        <a:lstStyle/>
        <a:p>
          <a:endParaRPr lang="fr-FR"/>
        </a:p>
      </dgm:t>
    </dgm:pt>
    <dgm:pt modelId="{BB68369C-BA6A-457F-8D8B-1B10A7579878}" type="pres">
      <dgm:prSet presAssocID="{6A12D10B-EEF1-460A-901E-6688E43367D1}" presName="connTx" presStyleLbl="parChTrans1D2" presStyleIdx="0" presStyleCnt="1"/>
      <dgm:spPr/>
      <dgm:t>
        <a:bodyPr/>
        <a:lstStyle/>
        <a:p>
          <a:endParaRPr lang="fr-FR"/>
        </a:p>
      </dgm:t>
    </dgm:pt>
    <dgm:pt modelId="{29AEEF0C-BB8A-4613-9F4E-FFD3CCE7776A}" type="pres">
      <dgm:prSet presAssocID="{68C7AD8D-D756-421F-9909-C741C9118FFD}" presName="root2" presStyleCnt="0"/>
      <dgm:spPr/>
    </dgm:pt>
    <dgm:pt modelId="{09E1B543-5E53-444B-B08D-39D46AECEE26}" type="pres">
      <dgm:prSet presAssocID="{68C7AD8D-D756-421F-9909-C741C9118FFD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0996E00-9C8D-4043-921A-56CF4E0D49A2}" type="pres">
      <dgm:prSet presAssocID="{68C7AD8D-D756-421F-9909-C741C9118FFD}" presName="level3hierChild" presStyleCnt="0"/>
      <dgm:spPr/>
    </dgm:pt>
    <dgm:pt modelId="{7CF161FF-89D7-41D7-BBB7-BDFCAF8986B7}" type="pres">
      <dgm:prSet presAssocID="{9278DA9F-B898-4BBA-8001-BF1BAB446773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4F9E7646-8D71-4B40-8C8C-A39D13884FFD}" type="pres">
      <dgm:prSet presAssocID="{9278DA9F-B898-4BBA-8001-BF1BAB446773}" presName="connTx" presStyleLbl="parChTrans1D3" presStyleIdx="0" presStyleCnt="2"/>
      <dgm:spPr/>
      <dgm:t>
        <a:bodyPr/>
        <a:lstStyle/>
        <a:p>
          <a:endParaRPr lang="fr-FR"/>
        </a:p>
      </dgm:t>
    </dgm:pt>
    <dgm:pt modelId="{BF0604DD-E417-4601-8CE3-37A270C2B2CE}" type="pres">
      <dgm:prSet presAssocID="{47742E5B-1D03-4146-A5AA-A00227CCD884}" presName="root2" presStyleCnt="0"/>
      <dgm:spPr/>
    </dgm:pt>
    <dgm:pt modelId="{6D6BA9A3-8A53-4A30-BF30-4F491CB07C16}" type="pres">
      <dgm:prSet presAssocID="{47742E5B-1D03-4146-A5AA-A00227CCD884}" presName="LevelTwoTextNode" presStyleLbl="node3" presStyleIdx="0" presStyleCnt="2" custScaleX="315118" custScaleY="693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D6518CD-9C38-4298-856F-A995EFDA5A01}" type="pres">
      <dgm:prSet presAssocID="{47742E5B-1D03-4146-A5AA-A00227CCD884}" presName="level3hierChild" presStyleCnt="0"/>
      <dgm:spPr/>
    </dgm:pt>
    <dgm:pt modelId="{8463D1A6-5A43-4EA6-BEC6-607EC2313D24}" type="pres">
      <dgm:prSet presAssocID="{45EDC496-6CBC-43D3-949A-D51A9FA86110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68C1D101-2AD6-4505-ACA9-048ECFA4B35D}" type="pres">
      <dgm:prSet presAssocID="{45EDC496-6CBC-43D3-949A-D51A9FA86110}" presName="connTx" presStyleLbl="parChTrans1D3" presStyleIdx="1" presStyleCnt="2"/>
      <dgm:spPr/>
      <dgm:t>
        <a:bodyPr/>
        <a:lstStyle/>
        <a:p>
          <a:endParaRPr lang="fr-FR"/>
        </a:p>
      </dgm:t>
    </dgm:pt>
    <dgm:pt modelId="{43DA7DB1-0908-4753-90E7-DC011D620E74}" type="pres">
      <dgm:prSet presAssocID="{842121B7-2669-4686-8846-168620EE6EAB}" presName="root2" presStyleCnt="0"/>
      <dgm:spPr/>
    </dgm:pt>
    <dgm:pt modelId="{C79583FC-470B-46C1-B66D-099B32E339BD}" type="pres">
      <dgm:prSet presAssocID="{842121B7-2669-4686-8846-168620EE6EAB}" presName="LevelTwoTextNode" presStyleLbl="node3" presStyleIdx="1" presStyleCnt="2" custScaleX="314301" custScaleY="8798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97CFBFF-C441-4499-B413-293A5E8C3AD3}" type="pres">
      <dgm:prSet presAssocID="{842121B7-2669-4686-8846-168620EE6EAB}" presName="level3hierChild" presStyleCnt="0"/>
      <dgm:spPr/>
    </dgm:pt>
  </dgm:ptLst>
  <dgm:cxnLst>
    <dgm:cxn modelId="{903B7E09-8868-4767-94AC-547EA17BFDF6}" srcId="{46685E68-4E00-414A-A415-D53578E4EBA8}" destId="{68C7AD8D-D756-421F-9909-C741C9118FFD}" srcOrd="0" destOrd="0" parTransId="{6A12D10B-EEF1-460A-901E-6688E43367D1}" sibTransId="{6867087F-1EC9-4E34-A84F-07C9A716F264}"/>
    <dgm:cxn modelId="{E818A174-01C8-4DBB-A2E2-87FCA6964F68}" type="presOf" srcId="{9278DA9F-B898-4BBA-8001-BF1BAB446773}" destId="{4F9E7646-8D71-4B40-8C8C-A39D13884FFD}" srcOrd="1" destOrd="0" presId="urn:microsoft.com/office/officeart/2005/8/layout/hierarchy2"/>
    <dgm:cxn modelId="{A5CE83DF-9EF9-4167-980D-62CC32C11BF9}" type="presOf" srcId="{47742E5B-1D03-4146-A5AA-A00227CCD884}" destId="{6D6BA9A3-8A53-4A30-BF30-4F491CB07C16}" srcOrd="0" destOrd="0" presId="urn:microsoft.com/office/officeart/2005/8/layout/hierarchy2"/>
    <dgm:cxn modelId="{711D587C-57D7-4F14-8826-0F971BFEF0D3}" type="presOf" srcId="{45EDC496-6CBC-43D3-949A-D51A9FA86110}" destId="{8463D1A6-5A43-4EA6-BEC6-607EC2313D24}" srcOrd="0" destOrd="0" presId="urn:microsoft.com/office/officeart/2005/8/layout/hierarchy2"/>
    <dgm:cxn modelId="{2775AAD9-16D7-4044-9713-5DE1361BD84A}" type="presOf" srcId="{6A12D10B-EEF1-460A-901E-6688E43367D1}" destId="{BB68369C-BA6A-457F-8D8B-1B10A7579878}" srcOrd="1" destOrd="0" presId="urn:microsoft.com/office/officeart/2005/8/layout/hierarchy2"/>
    <dgm:cxn modelId="{A735C4AC-4E58-47DE-85DA-F76381C2D02A}" srcId="{68C7AD8D-D756-421F-9909-C741C9118FFD}" destId="{842121B7-2669-4686-8846-168620EE6EAB}" srcOrd="1" destOrd="0" parTransId="{45EDC496-6CBC-43D3-949A-D51A9FA86110}" sibTransId="{82768C9D-C921-427D-B8BC-5C361DBAB754}"/>
    <dgm:cxn modelId="{D96FC2C4-A595-4070-9D6F-7A45FC89949E}" type="presOf" srcId="{6A12D10B-EEF1-460A-901E-6688E43367D1}" destId="{1D960144-A8D2-495E-B41F-6FC3BFA9C6B1}" srcOrd="0" destOrd="0" presId="urn:microsoft.com/office/officeart/2005/8/layout/hierarchy2"/>
    <dgm:cxn modelId="{620FE5C7-0975-4251-88DB-62A8F383A169}" type="presOf" srcId="{45EDC496-6CBC-43D3-949A-D51A9FA86110}" destId="{68C1D101-2AD6-4505-ACA9-048ECFA4B35D}" srcOrd="1" destOrd="0" presId="urn:microsoft.com/office/officeart/2005/8/layout/hierarchy2"/>
    <dgm:cxn modelId="{43248AF4-772C-4A74-B7B0-70E8690311E2}" srcId="{68C7AD8D-D756-421F-9909-C741C9118FFD}" destId="{47742E5B-1D03-4146-A5AA-A00227CCD884}" srcOrd="0" destOrd="0" parTransId="{9278DA9F-B898-4BBA-8001-BF1BAB446773}" sibTransId="{997078E8-55F6-4EF9-A8BB-959E747BC531}"/>
    <dgm:cxn modelId="{E91AFA33-6163-4B3F-BD0F-C1401D3A5ED2}" type="presOf" srcId="{46685E68-4E00-414A-A415-D53578E4EBA8}" destId="{8274CA24-73B8-46E7-8264-70214D9685BE}" srcOrd="0" destOrd="0" presId="urn:microsoft.com/office/officeart/2005/8/layout/hierarchy2"/>
    <dgm:cxn modelId="{234BEF20-3D2A-4196-B437-AA502430A2CF}" type="presOf" srcId="{9278DA9F-B898-4BBA-8001-BF1BAB446773}" destId="{7CF161FF-89D7-41D7-BBB7-BDFCAF8986B7}" srcOrd="0" destOrd="0" presId="urn:microsoft.com/office/officeart/2005/8/layout/hierarchy2"/>
    <dgm:cxn modelId="{E63B53EF-5BB2-4934-8E5A-DD7C76CA63CE}" type="presOf" srcId="{842121B7-2669-4686-8846-168620EE6EAB}" destId="{C79583FC-470B-46C1-B66D-099B32E339BD}" srcOrd="0" destOrd="0" presId="urn:microsoft.com/office/officeart/2005/8/layout/hierarchy2"/>
    <dgm:cxn modelId="{EF8FA7F4-9669-48EC-9F2F-668D72E56686}" type="presOf" srcId="{68C7AD8D-D756-421F-9909-C741C9118FFD}" destId="{09E1B543-5E53-444B-B08D-39D46AECEE26}" srcOrd="0" destOrd="0" presId="urn:microsoft.com/office/officeart/2005/8/layout/hierarchy2"/>
    <dgm:cxn modelId="{78FC0251-732D-41A8-8D48-21C8845D13B9}" srcId="{89D0BF9E-A139-4AEF-B8D7-83C94E8573A9}" destId="{46685E68-4E00-414A-A415-D53578E4EBA8}" srcOrd="0" destOrd="0" parTransId="{82AED642-E42D-43C4-858D-6B7E8B2D0ED0}" sibTransId="{50D7D87E-CCCD-4EE4-8AFC-6B12B1DA1D17}"/>
    <dgm:cxn modelId="{EE5957C5-FFDF-4C35-985F-3D489EA00000}" type="presOf" srcId="{89D0BF9E-A139-4AEF-B8D7-83C94E8573A9}" destId="{7F2E9FD9-C4B7-4E6D-9CD6-720B2E936AEE}" srcOrd="0" destOrd="0" presId="urn:microsoft.com/office/officeart/2005/8/layout/hierarchy2"/>
    <dgm:cxn modelId="{52F3DA15-097A-4BDC-9210-4ABE70FAD054}" type="presParOf" srcId="{7F2E9FD9-C4B7-4E6D-9CD6-720B2E936AEE}" destId="{A6070171-4606-46AD-B235-07B8FA06BDD9}" srcOrd="0" destOrd="0" presId="urn:microsoft.com/office/officeart/2005/8/layout/hierarchy2"/>
    <dgm:cxn modelId="{EBC07724-9A53-46FE-90FB-3D0823715831}" type="presParOf" srcId="{A6070171-4606-46AD-B235-07B8FA06BDD9}" destId="{8274CA24-73B8-46E7-8264-70214D9685BE}" srcOrd="0" destOrd="0" presId="urn:microsoft.com/office/officeart/2005/8/layout/hierarchy2"/>
    <dgm:cxn modelId="{E456AA34-FEE5-4E76-9258-D4393BB15090}" type="presParOf" srcId="{A6070171-4606-46AD-B235-07B8FA06BDD9}" destId="{052F7D87-ED84-4AC4-A928-7770DD45286B}" srcOrd="1" destOrd="0" presId="urn:microsoft.com/office/officeart/2005/8/layout/hierarchy2"/>
    <dgm:cxn modelId="{D05E6D7C-9862-447C-808E-842C149FCBB2}" type="presParOf" srcId="{052F7D87-ED84-4AC4-A928-7770DD45286B}" destId="{1D960144-A8D2-495E-B41F-6FC3BFA9C6B1}" srcOrd="0" destOrd="0" presId="urn:microsoft.com/office/officeart/2005/8/layout/hierarchy2"/>
    <dgm:cxn modelId="{6F3091CB-21E5-450B-8001-8E7DB272F249}" type="presParOf" srcId="{1D960144-A8D2-495E-B41F-6FC3BFA9C6B1}" destId="{BB68369C-BA6A-457F-8D8B-1B10A7579878}" srcOrd="0" destOrd="0" presId="urn:microsoft.com/office/officeart/2005/8/layout/hierarchy2"/>
    <dgm:cxn modelId="{66210553-074C-407A-AEBB-50C2B4BD83D6}" type="presParOf" srcId="{052F7D87-ED84-4AC4-A928-7770DD45286B}" destId="{29AEEF0C-BB8A-4613-9F4E-FFD3CCE7776A}" srcOrd="1" destOrd="0" presId="urn:microsoft.com/office/officeart/2005/8/layout/hierarchy2"/>
    <dgm:cxn modelId="{A2A45A7F-722C-4927-8001-9682FD9B493D}" type="presParOf" srcId="{29AEEF0C-BB8A-4613-9F4E-FFD3CCE7776A}" destId="{09E1B543-5E53-444B-B08D-39D46AECEE26}" srcOrd="0" destOrd="0" presId="urn:microsoft.com/office/officeart/2005/8/layout/hierarchy2"/>
    <dgm:cxn modelId="{3E7CA6D1-FEBE-412F-8968-06115BAA094D}" type="presParOf" srcId="{29AEEF0C-BB8A-4613-9F4E-FFD3CCE7776A}" destId="{80996E00-9C8D-4043-921A-56CF4E0D49A2}" srcOrd="1" destOrd="0" presId="urn:microsoft.com/office/officeart/2005/8/layout/hierarchy2"/>
    <dgm:cxn modelId="{2BB36947-B892-473F-A032-EF09504F462E}" type="presParOf" srcId="{80996E00-9C8D-4043-921A-56CF4E0D49A2}" destId="{7CF161FF-89D7-41D7-BBB7-BDFCAF8986B7}" srcOrd="0" destOrd="0" presId="urn:microsoft.com/office/officeart/2005/8/layout/hierarchy2"/>
    <dgm:cxn modelId="{5E5095D7-63EC-4F96-865E-2461CB8BFF4A}" type="presParOf" srcId="{7CF161FF-89D7-41D7-BBB7-BDFCAF8986B7}" destId="{4F9E7646-8D71-4B40-8C8C-A39D13884FFD}" srcOrd="0" destOrd="0" presId="urn:microsoft.com/office/officeart/2005/8/layout/hierarchy2"/>
    <dgm:cxn modelId="{BB969F12-2722-4AEA-896C-930086B49B4B}" type="presParOf" srcId="{80996E00-9C8D-4043-921A-56CF4E0D49A2}" destId="{BF0604DD-E417-4601-8CE3-37A270C2B2CE}" srcOrd="1" destOrd="0" presId="urn:microsoft.com/office/officeart/2005/8/layout/hierarchy2"/>
    <dgm:cxn modelId="{752E0C5E-AF69-4FE0-94E4-04B0E5A13060}" type="presParOf" srcId="{BF0604DD-E417-4601-8CE3-37A270C2B2CE}" destId="{6D6BA9A3-8A53-4A30-BF30-4F491CB07C16}" srcOrd="0" destOrd="0" presId="urn:microsoft.com/office/officeart/2005/8/layout/hierarchy2"/>
    <dgm:cxn modelId="{3F2DB9DF-CDF5-4291-B20E-DAE1FD65325A}" type="presParOf" srcId="{BF0604DD-E417-4601-8CE3-37A270C2B2CE}" destId="{ED6518CD-9C38-4298-856F-A995EFDA5A01}" srcOrd="1" destOrd="0" presId="urn:microsoft.com/office/officeart/2005/8/layout/hierarchy2"/>
    <dgm:cxn modelId="{2B262A90-D110-4F5D-AB52-A1A00D164DE4}" type="presParOf" srcId="{80996E00-9C8D-4043-921A-56CF4E0D49A2}" destId="{8463D1A6-5A43-4EA6-BEC6-607EC2313D24}" srcOrd="2" destOrd="0" presId="urn:microsoft.com/office/officeart/2005/8/layout/hierarchy2"/>
    <dgm:cxn modelId="{71EF4E4C-9BF1-4BF4-AA41-6DC2C02DD330}" type="presParOf" srcId="{8463D1A6-5A43-4EA6-BEC6-607EC2313D24}" destId="{68C1D101-2AD6-4505-ACA9-048ECFA4B35D}" srcOrd="0" destOrd="0" presId="urn:microsoft.com/office/officeart/2005/8/layout/hierarchy2"/>
    <dgm:cxn modelId="{EFA0276E-D40D-416A-AB3B-76251248676A}" type="presParOf" srcId="{80996E00-9C8D-4043-921A-56CF4E0D49A2}" destId="{43DA7DB1-0908-4753-90E7-DC011D620E74}" srcOrd="3" destOrd="0" presId="urn:microsoft.com/office/officeart/2005/8/layout/hierarchy2"/>
    <dgm:cxn modelId="{18A2E6C5-A0C4-4476-A64C-2E35D291929F}" type="presParOf" srcId="{43DA7DB1-0908-4753-90E7-DC011D620E74}" destId="{C79583FC-470B-46C1-B66D-099B32E339BD}" srcOrd="0" destOrd="0" presId="urn:microsoft.com/office/officeart/2005/8/layout/hierarchy2"/>
    <dgm:cxn modelId="{9C0B5629-D3E9-4F2E-8439-10FAEB2C8657}" type="presParOf" srcId="{43DA7DB1-0908-4753-90E7-DC011D620E74}" destId="{B97CFBFF-C441-4499-B413-293A5E8C3AD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D0BF9E-A139-4AEF-B8D7-83C94E8573A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46685E68-4E00-414A-A415-D53578E4EBA8}">
      <dgm:prSet phldrT="[Texte]" custT="1"/>
      <dgm:spPr/>
      <dgm:t>
        <a:bodyPr/>
        <a:lstStyle/>
        <a:p>
          <a:r>
            <a:rPr lang="fr-FR" sz="1600" dirty="0"/>
            <a:t>Quels objectifs de réduction de la consommation d’énergie ?</a:t>
          </a:r>
        </a:p>
      </dgm:t>
    </dgm:pt>
    <dgm:pt modelId="{82AED642-E42D-43C4-858D-6B7E8B2D0ED0}" type="parTrans" cxnId="{78FC0251-732D-41A8-8D48-21C8845D13B9}">
      <dgm:prSet/>
      <dgm:spPr/>
      <dgm:t>
        <a:bodyPr/>
        <a:lstStyle/>
        <a:p>
          <a:endParaRPr lang="fr-FR" sz="2400"/>
        </a:p>
      </dgm:t>
    </dgm:pt>
    <dgm:pt modelId="{50D7D87E-CCCD-4EE4-8AFC-6B12B1DA1D17}" type="sibTrans" cxnId="{78FC0251-732D-41A8-8D48-21C8845D13B9}">
      <dgm:prSet/>
      <dgm:spPr/>
      <dgm:t>
        <a:bodyPr/>
        <a:lstStyle/>
        <a:p>
          <a:endParaRPr lang="fr-FR" sz="2400"/>
        </a:p>
      </dgm:t>
    </dgm:pt>
    <dgm:pt modelId="{68C7AD8D-D756-421F-9909-C741C9118FFD}">
      <dgm:prSet phldrT="[Texte]" custT="1"/>
      <dgm:spPr/>
      <dgm:t>
        <a:bodyPr/>
        <a:lstStyle/>
        <a:p>
          <a:r>
            <a:rPr lang="fr-FR" sz="1600"/>
            <a:t>LTECV</a:t>
          </a:r>
        </a:p>
      </dgm:t>
    </dgm:pt>
    <dgm:pt modelId="{6A12D10B-EEF1-460A-901E-6688E43367D1}" type="parTrans" cxnId="{903B7E09-8868-4767-94AC-547EA17BFDF6}">
      <dgm:prSet custT="1"/>
      <dgm:spPr/>
      <dgm:t>
        <a:bodyPr/>
        <a:lstStyle/>
        <a:p>
          <a:endParaRPr lang="fr-FR" sz="700"/>
        </a:p>
      </dgm:t>
    </dgm:pt>
    <dgm:pt modelId="{6867087F-1EC9-4E34-A84F-07C9A716F264}" type="sibTrans" cxnId="{903B7E09-8868-4767-94AC-547EA17BFDF6}">
      <dgm:prSet/>
      <dgm:spPr/>
      <dgm:t>
        <a:bodyPr/>
        <a:lstStyle/>
        <a:p>
          <a:endParaRPr lang="fr-FR" sz="2400"/>
        </a:p>
      </dgm:t>
    </dgm:pt>
    <dgm:pt modelId="{47742E5B-1D03-4146-A5AA-A00227CCD884}">
      <dgm:prSet phldrT="[Texte]" custT="1"/>
      <dgm:spPr/>
      <dgm:t>
        <a:bodyPr/>
        <a:lstStyle/>
        <a:p>
          <a:r>
            <a:rPr lang="fr-FR" sz="1600" b="1" dirty="0"/>
            <a:t>-20% entre 2012 et 2030</a:t>
          </a:r>
          <a:endParaRPr lang="fr-FR" sz="1600" dirty="0"/>
        </a:p>
      </dgm:t>
    </dgm:pt>
    <dgm:pt modelId="{9278DA9F-B898-4BBA-8001-BF1BAB446773}" type="parTrans" cxnId="{43248AF4-772C-4A74-B7B0-70E8690311E2}">
      <dgm:prSet custT="1"/>
      <dgm:spPr/>
      <dgm:t>
        <a:bodyPr/>
        <a:lstStyle/>
        <a:p>
          <a:endParaRPr lang="fr-FR" sz="700"/>
        </a:p>
      </dgm:t>
    </dgm:pt>
    <dgm:pt modelId="{997078E8-55F6-4EF9-A8BB-959E747BC531}" type="sibTrans" cxnId="{43248AF4-772C-4A74-B7B0-70E8690311E2}">
      <dgm:prSet/>
      <dgm:spPr/>
      <dgm:t>
        <a:bodyPr/>
        <a:lstStyle/>
        <a:p>
          <a:endParaRPr lang="fr-FR" sz="2400"/>
        </a:p>
      </dgm:t>
    </dgm:pt>
    <dgm:pt modelId="{842121B7-2669-4686-8846-168620EE6EAB}">
      <dgm:prSet phldrT="[Texte]" custT="1"/>
      <dgm:spPr/>
      <dgm:t>
        <a:bodyPr/>
        <a:lstStyle/>
        <a:p>
          <a:r>
            <a:rPr lang="fr-FR" sz="1600" b="1" dirty="0"/>
            <a:t>-50% entre 2012 et 2050</a:t>
          </a:r>
          <a:endParaRPr lang="fr-FR" sz="1600" dirty="0"/>
        </a:p>
      </dgm:t>
    </dgm:pt>
    <dgm:pt modelId="{45EDC496-6CBC-43D3-949A-D51A9FA86110}" type="parTrans" cxnId="{A735C4AC-4E58-47DE-85DA-F76381C2D02A}">
      <dgm:prSet custT="1"/>
      <dgm:spPr/>
      <dgm:t>
        <a:bodyPr/>
        <a:lstStyle/>
        <a:p>
          <a:endParaRPr lang="fr-FR" sz="700"/>
        </a:p>
      </dgm:t>
    </dgm:pt>
    <dgm:pt modelId="{82768C9D-C921-427D-B8BC-5C361DBAB754}" type="sibTrans" cxnId="{A735C4AC-4E58-47DE-85DA-F76381C2D02A}">
      <dgm:prSet/>
      <dgm:spPr/>
      <dgm:t>
        <a:bodyPr/>
        <a:lstStyle/>
        <a:p>
          <a:endParaRPr lang="fr-FR" sz="2400"/>
        </a:p>
      </dgm:t>
    </dgm:pt>
    <dgm:pt modelId="{7F2E9FD9-C4B7-4E6D-9CD6-720B2E936AEE}" type="pres">
      <dgm:prSet presAssocID="{89D0BF9E-A139-4AEF-B8D7-83C94E8573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6070171-4606-46AD-B235-07B8FA06BDD9}" type="pres">
      <dgm:prSet presAssocID="{46685E68-4E00-414A-A415-D53578E4EBA8}" presName="root1" presStyleCnt="0"/>
      <dgm:spPr/>
    </dgm:pt>
    <dgm:pt modelId="{8274CA24-73B8-46E7-8264-70214D9685BE}" type="pres">
      <dgm:prSet presAssocID="{46685E68-4E00-414A-A415-D53578E4EBA8}" presName="LevelOneTextNode" presStyleLbl="node0" presStyleIdx="0" presStyleCnt="1" custScaleX="122991" custScaleY="19369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52F7D87-ED84-4AC4-A928-7770DD45286B}" type="pres">
      <dgm:prSet presAssocID="{46685E68-4E00-414A-A415-D53578E4EBA8}" presName="level2hierChild" presStyleCnt="0"/>
      <dgm:spPr/>
    </dgm:pt>
    <dgm:pt modelId="{1D960144-A8D2-495E-B41F-6FC3BFA9C6B1}" type="pres">
      <dgm:prSet presAssocID="{6A12D10B-EEF1-460A-901E-6688E43367D1}" presName="conn2-1" presStyleLbl="parChTrans1D2" presStyleIdx="0" presStyleCnt="1"/>
      <dgm:spPr/>
      <dgm:t>
        <a:bodyPr/>
        <a:lstStyle/>
        <a:p>
          <a:endParaRPr lang="fr-FR"/>
        </a:p>
      </dgm:t>
    </dgm:pt>
    <dgm:pt modelId="{BB68369C-BA6A-457F-8D8B-1B10A7579878}" type="pres">
      <dgm:prSet presAssocID="{6A12D10B-EEF1-460A-901E-6688E43367D1}" presName="connTx" presStyleLbl="parChTrans1D2" presStyleIdx="0" presStyleCnt="1"/>
      <dgm:spPr/>
      <dgm:t>
        <a:bodyPr/>
        <a:lstStyle/>
        <a:p>
          <a:endParaRPr lang="fr-FR"/>
        </a:p>
      </dgm:t>
    </dgm:pt>
    <dgm:pt modelId="{29AEEF0C-BB8A-4613-9F4E-FFD3CCE7776A}" type="pres">
      <dgm:prSet presAssocID="{68C7AD8D-D756-421F-9909-C741C9118FFD}" presName="root2" presStyleCnt="0"/>
      <dgm:spPr/>
    </dgm:pt>
    <dgm:pt modelId="{09E1B543-5E53-444B-B08D-39D46AECEE26}" type="pres">
      <dgm:prSet presAssocID="{68C7AD8D-D756-421F-9909-C741C9118FFD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0996E00-9C8D-4043-921A-56CF4E0D49A2}" type="pres">
      <dgm:prSet presAssocID="{68C7AD8D-D756-421F-9909-C741C9118FFD}" presName="level3hierChild" presStyleCnt="0"/>
      <dgm:spPr/>
    </dgm:pt>
    <dgm:pt modelId="{7CF161FF-89D7-41D7-BBB7-BDFCAF8986B7}" type="pres">
      <dgm:prSet presAssocID="{9278DA9F-B898-4BBA-8001-BF1BAB446773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4F9E7646-8D71-4B40-8C8C-A39D13884FFD}" type="pres">
      <dgm:prSet presAssocID="{9278DA9F-B898-4BBA-8001-BF1BAB446773}" presName="connTx" presStyleLbl="parChTrans1D3" presStyleIdx="0" presStyleCnt="2"/>
      <dgm:spPr/>
      <dgm:t>
        <a:bodyPr/>
        <a:lstStyle/>
        <a:p>
          <a:endParaRPr lang="fr-FR"/>
        </a:p>
      </dgm:t>
    </dgm:pt>
    <dgm:pt modelId="{BF0604DD-E417-4601-8CE3-37A270C2B2CE}" type="pres">
      <dgm:prSet presAssocID="{47742E5B-1D03-4146-A5AA-A00227CCD884}" presName="root2" presStyleCnt="0"/>
      <dgm:spPr/>
    </dgm:pt>
    <dgm:pt modelId="{6D6BA9A3-8A53-4A30-BF30-4F491CB07C16}" type="pres">
      <dgm:prSet presAssocID="{47742E5B-1D03-4146-A5AA-A00227CCD884}" presName="LevelTwoTextNode" presStyleLbl="node3" presStyleIdx="0" presStyleCnt="2" custScaleX="315118" custScaleY="6637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D6518CD-9C38-4298-856F-A995EFDA5A01}" type="pres">
      <dgm:prSet presAssocID="{47742E5B-1D03-4146-A5AA-A00227CCD884}" presName="level3hierChild" presStyleCnt="0"/>
      <dgm:spPr/>
    </dgm:pt>
    <dgm:pt modelId="{8463D1A6-5A43-4EA6-BEC6-607EC2313D24}" type="pres">
      <dgm:prSet presAssocID="{45EDC496-6CBC-43D3-949A-D51A9FA86110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68C1D101-2AD6-4505-ACA9-048ECFA4B35D}" type="pres">
      <dgm:prSet presAssocID="{45EDC496-6CBC-43D3-949A-D51A9FA86110}" presName="connTx" presStyleLbl="parChTrans1D3" presStyleIdx="1" presStyleCnt="2"/>
      <dgm:spPr/>
      <dgm:t>
        <a:bodyPr/>
        <a:lstStyle/>
        <a:p>
          <a:endParaRPr lang="fr-FR"/>
        </a:p>
      </dgm:t>
    </dgm:pt>
    <dgm:pt modelId="{43DA7DB1-0908-4753-90E7-DC011D620E74}" type="pres">
      <dgm:prSet presAssocID="{842121B7-2669-4686-8846-168620EE6EAB}" presName="root2" presStyleCnt="0"/>
      <dgm:spPr/>
    </dgm:pt>
    <dgm:pt modelId="{C79583FC-470B-46C1-B66D-099B32E339BD}" type="pres">
      <dgm:prSet presAssocID="{842121B7-2669-4686-8846-168620EE6EAB}" presName="LevelTwoTextNode" presStyleLbl="node3" presStyleIdx="1" presStyleCnt="2" custScaleX="314301" custScaleY="8229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97CFBFF-C441-4499-B413-293A5E8C3AD3}" type="pres">
      <dgm:prSet presAssocID="{842121B7-2669-4686-8846-168620EE6EAB}" presName="level3hierChild" presStyleCnt="0"/>
      <dgm:spPr/>
    </dgm:pt>
  </dgm:ptLst>
  <dgm:cxnLst>
    <dgm:cxn modelId="{903B7E09-8868-4767-94AC-547EA17BFDF6}" srcId="{46685E68-4E00-414A-A415-D53578E4EBA8}" destId="{68C7AD8D-D756-421F-9909-C741C9118FFD}" srcOrd="0" destOrd="0" parTransId="{6A12D10B-EEF1-460A-901E-6688E43367D1}" sibTransId="{6867087F-1EC9-4E34-A84F-07C9A716F264}"/>
    <dgm:cxn modelId="{E818A174-01C8-4DBB-A2E2-87FCA6964F68}" type="presOf" srcId="{9278DA9F-B898-4BBA-8001-BF1BAB446773}" destId="{4F9E7646-8D71-4B40-8C8C-A39D13884FFD}" srcOrd="1" destOrd="0" presId="urn:microsoft.com/office/officeart/2005/8/layout/hierarchy2"/>
    <dgm:cxn modelId="{A5CE83DF-9EF9-4167-980D-62CC32C11BF9}" type="presOf" srcId="{47742E5B-1D03-4146-A5AA-A00227CCD884}" destId="{6D6BA9A3-8A53-4A30-BF30-4F491CB07C16}" srcOrd="0" destOrd="0" presId="urn:microsoft.com/office/officeart/2005/8/layout/hierarchy2"/>
    <dgm:cxn modelId="{711D587C-57D7-4F14-8826-0F971BFEF0D3}" type="presOf" srcId="{45EDC496-6CBC-43D3-949A-D51A9FA86110}" destId="{8463D1A6-5A43-4EA6-BEC6-607EC2313D24}" srcOrd="0" destOrd="0" presId="urn:microsoft.com/office/officeart/2005/8/layout/hierarchy2"/>
    <dgm:cxn modelId="{2775AAD9-16D7-4044-9713-5DE1361BD84A}" type="presOf" srcId="{6A12D10B-EEF1-460A-901E-6688E43367D1}" destId="{BB68369C-BA6A-457F-8D8B-1B10A7579878}" srcOrd="1" destOrd="0" presId="urn:microsoft.com/office/officeart/2005/8/layout/hierarchy2"/>
    <dgm:cxn modelId="{A735C4AC-4E58-47DE-85DA-F76381C2D02A}" srcId="{68C7AD8D-D756-421F-9909-C741C9118FFD}" destId="{842121B7-2669-4686-8846-168620EE6EAB}" srcOrd="1" destOrd="0" parTransId="{45EDC496-6CBC-43D3-949A-D51A9FA86110}" sibTransId="{82768C9D-C921-427D-B8BC-5C361DBAB754}"/>
    <dgm:cxn modelId="{D96FC2C4-A595-4070-9D6F-7A45FC89949E}" type="presOf" srcId="{6A12D10B-EEF1-460A-901E-6688E43367D1}" destId="{1D960144-A8D2-495E-B41F-6FC3BFA9C6B1}" srcOrd="0" destOrd="0" presId="urn:microsoft.com/office/officeart/2005/8/layout/hierarchy2"/>
    <dgm:cxn modelId="{620FE5C7-0975-4251-88DB-62A8F383A169}" type="presOf" srcId="{45EDC496-6CBC-43D3-949A-D51A9FA86110}" destId="{68C1D101-2AD6-4505-ACA9-048ECFA4B35D}" srcOrd="1" destOrd="0" presId="urn:microsoft.com/office/officeart/2005/8/layout/hierarchy2"/>
    <dgm:cxn modelId="{43248AF4-772C-4A74-B7B0-70E8690311E2}" srcId="{68C7AD8D-D756-421F-9909-C741C9118FFD}" destId="{47742E5B-1D03-4146-A5AA-A00227CCD884}" srcOrd="0" destOrd="0" parTransId="{9278DA9F-B898-4BBA-8001-BF1BAB446773}" sibTransId="{997078E8-55F6-4EF9-A8BB-959E747BC531}"/>
    <dgm:cxn modelId="{E91AFA33-6163-4B3F-BD0F-C1401D3A5ED2}" type="presOf" srcId="{46685E68-4E00-414A-A415-D53578E4EBA8}" destId="{8274CA24-73B8-46E7-8264-70214D9685BE}" srcOrd="0" destOrd="0" presId="urn:microsoft.com/office/officeart/2005/8/layout/hierarchy2"/>
    <dgm:cxn modelId="{234BEF20-3D2A-4196-B437-AA502430A2CF}" type="presOf" srcId="{9278DA9F-B898-4BBA-8001-BF1BAB446773}" destId="{7CF161FF-89D7-41D7-BBB7-BDFCAF8986B7}" srcOrd="0" destOrd="0" presId="urn:microsoft.com/office/officeart/2005/8/layout/hierarchy2"/>
    <dgm:cxn modelId="{E63B53EF-5BB2-4934-8E5A-DD7C76CA63CE}" type="presOf" srcId="{842121B7-2669-4686-8846-168620EE6EAB}" destId="{C79583FC-470B-46C1-B66D-099B32E339BD}" srcOrd="0" destOrd="0" presId="urn:microsoft.com/office/officeart/2005/8/layout/hierarchy2"/>
    <dgm:cxn modelId="{EF8FA7F4-9669-48EC-9F2F-668D72E56686}" type="presOf" srcId="{68C7AD8D-D756-421F-9909-C741C9118FFD}" destId="{09E1B543-5E53-444B-B08D-39D46AECEE26}" srcOrd="0" destOrd="0" presId="urn:microsoft.com/office/officeart/2005/8/layout/hierarchy2"/>
    <dgm:cxn modelId="{78FC0251-732D-41A8-8D48-21C8845D13B9}" srcId="{89D0BF9E-A139-4AEF-B8D7-83C94E8573A9}" destId="{46685E68-4E00-414A-A415-D53578E4EBA8}" srcOrd="0" destOrd="0" parTransId="{82AED642-E42D-43C4-858D-6B7E8B2D0ED0}" sibTransId="{50D7D87E-CCCD-4EE4-8AFC-6B12B1DA1D17}"/>
    <dgm:cxn modelId="{EE5957C5-FFDF-4C35-985F-3D489EA00000}" type="presOf" srcId="{89D0BF9E-A139-4AEF-B8D7-83C94E8573A9}" destId="{7F2E9FD9-C4B7-4E6D-9CD6-720B2E936AEE}" srcOrd="0" destOrd="0" presId="urn:microsoft.com/office/officeart/2005/8/layout/hierarchy2"/>
    <dgm:cxn modelId="{52F3DA15-097A-4BDC-9210-4ABE70FAD054}" type="presParOf" srcId="{7F2E9FD9-C4B7-4E6D-9CD6-720B2E936AEE}" destId="{A6070171-4606-46AD-B235-07B8FA06BDD9}" srcOrd="0" destOrd="0" presId="urn:microsoft.com/office/officeart/2005/8/layout/hierarchy2"/>
    <dgm:cxn modelId="{EBC07724-9A53-46FE-90FB-3D0823715831}" type="presParOf" srcId="{A6070171-4606-46AD-B235-07B8FA06BDD9}" destId="{8274CA24-73B8-46E7-8264-70214D9685BE}" srcOrd="0" destOrd="0" presId="urn:microsoft.com/office/officeart/2005/8/layout/hierarchy2"/>
    <dgm:cxn modelId="{E456AA34-FEE5-4E76-9258-D4393BB15090}" type="presParOf" srcId="{A6070171-4606-46AD-B235-07B8FA06BDD9}" destId="{052F7D87-ED84-4AC4-A928-7770DD45286B}" srcOrd="1" destOrd="0" presId="urn:microsoft.com/office/officeart/2005/8/layout/hierarchy2"/>
    <dgm:cxn modelId="{D05E6D7C-9862-447C-808E-842C149FCBB2}" type="presParOf" srcId="{052F7D87-ED84-4AC4-A928-7770DD45286B}" destId="{1D960144-A8D2-495E-B41F-6FC3BFA9C6B1}" srcOrd="0" destOrd="0" presId="urn:microsoft.com/office/officeart/2005/8/layout/hierarchy2"/>
    <dgm:cxn modelId="{6F3091CB-21E5-450B-8001-8E7DB272F249}" type="presParOf" srcId="{1D960144-A8D2-495E-B41F-6FC3BFA9C6B1}" destId="{BB68369C-BA6A-457F-8D8B-1B10A7579878}" srcOrd="0" destOrd="0" presId="urn:microsoft.com/office/officeart/2005/8/layout/hierarchy2"/>
    <dgm:cxn modelId="{66210553-074C-407A-AEBB-50C2B4BD83D6}" type="presParOf" srcId="{052F7D87-ED84-4AC4-A928-7770DD45286B}" destId="{29AEEF0C-BB8A-4613-9F4E-FFD3CCE7776A}" srcOrd="1" destOrd="0" presId="urn:microsoft.com/office/officeart/2005/8/layout/hierarchy2"/>
    <dgm:cxn modelId="{A2A45A7F-722C-4927-8001-9682FD9B493D}" type="presParOf" srcId="{29AEEF0C-BB8A-4613-9F4E-FFD3CCE7776A}" destId="{09E1B543-5E53-444B-B08D-39D46AECEE26}" srcOrd="0" destOrd="0" presId="urn:microsoft.com/office/officeart/2005/8/layout/hierarchy2"/>
    <dgm:cxn modelId="{3E7CA6D1-FEBE-412F-8968-06115BAA094D}" type="presParOf" srcId="{29AEEF0C-BB8A-4613-9F4E-FFD3CCE7776A}" destId="{80996E00-9C8D-4043-921A-56CF4E0D49A2}" srcOrd="1" destOrd="0" presId="urn:microsoft.com/office/officeart/2005/8/layout/hierarchy2"/>
    <dgm:cxn modelId="{2BB36947-B892-473F-A032-EF09504F462E}" type="presParOf" srcId="{80996E00-9C8D-4043-921A-56CF4E0D49A2}" destId="{7CF161FF-89D7-41D7-BBB7-BDFCAF8986B7}" srcOrd="0" destOrd="0" presId="urn:microsoft.com/office/officeart/2005/8/layout/hierarchy2"/>
    <dgm:cxn modelId="{5E5095D7-63EC-4F96-865E-2461CB8BFF4A}" type="presParOf" srcId="{7CF161FF-89D7-41D7-BBB7-BDFCAF8986B7}" destId="{4F9E7646-8D71-4B40-8C8C-A39D13884FFD}" srcOrd="0" destOrd="0" presId="urn:microsoft.com/office/officeart/2005/8/layout/hierarchy2"/>
    <dgm:cxn modelId="{BB969F12-2722-4AEA-896C-930086B49B4B}" type="presParOf" srcId="{80996E00-9C8D-4043-921A-56CF4E0D49A2}" destId="{BF0604DD-E417-4601-8CE3-37A270C2B2CE}" srcOrd="1" destOrd="0" presId="urn:microsoft.com/office/officeart/2005/8/layout/hierarchy2"/>
    <dgm:cxn modelId="{752E0C5E-AF69-4FE0-94E4-04B0E5A13060}" type="presParOf" srcId="{BF0604DD-E417-4601-8CE3-37A270C2B2CE}" destId="{6D6BA9A3-8A53-4A30-BF30-4F491CB07C16}" srcOrd="0" destOrd="0" presId="urn:microsoft.com/office/officeart/2005/8/layout/hierarchy2"/>
    <dgm:cxn modelId="{3F2DB9DF-CDF5-4291-B20E-DAE1FD65325A}" type="presParOf" srcId="{BF0604DD-E417-4601-8CE3-37A270C2B2CE}" destId="{ED6518CD-9C38-4298-856F-A995EFDA5A01}" srcOrd="1" destOrd="0" presId="urn:microsoft.com/office/officeart/2005/8/layout/hierarchy2"/>
    <dgm:cxn modelId="{2B262A90-D110-4F5D-AB52-A1A00D164DE4}" type="presParOf" srcId="{80996E00-9C8D-4043-921A-56CF4E0D49A2}" destId="{8463D1A6-5A43-4EA6-BEC6-607EC2313D24}" srcOrd="2" destOrd="0" presId="urn:microsoft.com/office/officeart/2005/8/layout/hierarchy2"/>
    <dgm:cxn modelId="{71EF4E4C-9BF1-4BF4-AA41-6DC2C02DD330}" type="presParOf" srcId="{8463D1A6-5A43-4EA6-BEC6-607EC2313D24}" destId="{68C1D101-2AD6-4505-ACA9-048ECFA4B35D}" srcOrd="0" destOrd="0" presId="urn:microsoft.com/office/officeart/2005/8/layout/hierarchy2"/>
    <dgm:cxn modelId="{EFA0276E-D40D-416A-AB3B-76251248676A}" type="presParOf" srcId="{80996E00-9C8D-4043-921A-56CF4E0D49A2}" destId="{43DA7DB1-0908-4753-90E7-DC011D620E74}" srcOrd="3" destOrd="0" presId="urn:microsoft.com/office/officeart/2005/8/layout/hierarchy2"/>
    <dgm:cxn modelId="{18A2E6C5-A0C4-4476-A64C-2E35D291929F}" type="presParOf" srcId="{43DA7DB1-0908-4753-90E7-DC011D620E74}" destId="{C79583FC-470B-46C1-B66D-099B32E339BD}" srcOrd="0" destOrd="0" presId="urn:microsoft.com/office/officeart/2005/8/layout/hierarchy2"/>
    <dgm:cxn modelId="{9C0B5629-D3E9-4F2E-8439-10FAEB2C8657}" type="presParOf" srcId="{43DA7DB1-0908-4753-90E7-DC011D620E74}" destId="{B97CFBFF-C441-4499-B413-293A5E8C3AD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D0BF9E-A139-4AEF-B8D7-83C94E8573A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46685E68-4E00-414A-A415-D53578E4EBA8}">
      <dgm:prSet phldrT="[Texte]" custT="1"/>
      <dgm:spPr/>
      <dgm:t>
        <a:bodyPr/>
        <a:lstStyle/>
        <a:p>
          <a:r>
            <a:rPr lang="fr-FR" sz="1600" dirty="0"/>
            <a:t>Quels objectifs de réduction de production d’énergies renouvelables ?</a:t>
          </a:r>
        </a:p>
      </dgm:t>
    </dgm:pt>
    <dgm:pt modelId="{82AED642-E42D-43C4-858D-6B7E8B2D0ED0}" type="parTrans" cxnId="{78FC0251-732D-41A8-8D48-21C8845D13B9}">
      <dgm:prSet/>
      <dgm:spPr/>
      <dgm:t>
        <a:bodyPr/>
        <a:lstStyle/>
        <a:p>
          <a:endParaRPr lang="fr-FR" sz="2400"/>
        </a:p>
      </dgm:t>
    </dgm:pt>
    <dgm:pt modelId="{50D7D87E-CCCD-4EE4-8AFC-6B12B1DA1D17}" type="sibTrans" cxnId="{78FC0251-732D-41A8-8D48-21C8845D13B9}">
      <dgm:prSet/>
      <dgm:spPr/>
      <dgm:t>
        <a:bodyPr/>
        <a:lstStyle/>
        <a:p>
          <a:endParaRPr lang="fr-FR" sz="2400"/>
        </a:p>
      </dgm:t>
    </dgm:pt>
    <dgm:pt modelId="{68C7AD8D-D756-421F-9909-C741C9118FFD}">
      <dgm:prSet phldrT="[Texte]" custT="1"/>
      <dgm:spPr/>
      <dgm:t>
        <a:bodyPr/>
        <a:lstStyle/>
        <a:p>
          <a:r>
            <a:rPr lang="fr-FR" sz="1600"/>
            <a:t>LTECV</a:t>
          </a:r>
        </a:p>
      </dgm:t>
    </dgm:pt>
    <dgm:pt modelId="{6A12D10B-EEF1-460A-901E-6688E43367D1}" type="parTrans" cxnId="{903B7E09-8868-4767-94AC-547EA17BFDF6}">
      <dgm:prSet custT="1"/>
      <dgm:spPr/>
      <dgm:t>
        <a:bodyPr/>
        <a:lstStyle/>
        <a:p>
          <a:endParaRPr lang="fr-FR" sz="700"/>
        </a:p>
      </dgm:t>
    </dgm:pt>
    <dgm:pt modelId="{6867087F-1EC9-4E34-A84F-07C9A716F264}" type="sibTrans" cxnId="{903B7E09-8868-4767-94AC-547EA17BFDF6}">
      <dgm:prSet/>
      <dgm:spPr/>
      <dgm:t>
        <a:bodyPr/>
        <a:lstStyle/>
        <a:p>
          <a:endParaRPr lang="fr-FR" sz="2400"/>
        </a:p>
      </dgm:t>
    </dgm:pt>
    <dgm:pt modelId="{47742E5B-1D03-4146-A5AA-A00227CCD884}">
      <dgm:prSet phldrT="[Texte]" custT="1"/>
      <dgm:spPr/>
      <dgm:t>
        <a:bodyPr/>
        <a:lstStyle/>
        <a:p>
          <a:r>
            <a:rPr lang="fr-FR" sz="1600" b="1" dirty="0"/>
            <a:t>Porter la part des énergies renouvelables à 32 % de la consommation finale brute d’énergie en 2030</a:t>
          </a:r>
        </a:p>
      </dgm:t>
    </dgm:pt>
    <dgm:pt modelId="{9278DA9F-B898-4BBA-8001-BF1BAB446773}" type="parTrans" cxnId="{43248AF4-772C-4A74-B7B0-70E8690311E2}">
      <dgm:prSet custT="1"/>
      <dgm:spPr/>
      <dgm:t>
        <a:bodyPr/>
        <a:lstStyle/>
        <a:p>
          <a:endParaRPr lang="fr-FR" sz="700"/>
        </a:p>
      </dgm:t>
    </dgm:pt>
    <dgm:pt modelId="{997078E8-55F6-4EF9-A8BB-959E747BC531}" type="sibTrans" cxnId="{43248AF4-772C-4A74-B7B0-70E8690311E2}">
      <dgm:prSet/>
      <dgm:spPr/>
      <dgm:t>
        <a:bodyPr/>
        <a:lstStyle/>
        <a:p>
          <a:endParaRPr lang="fr-FR" sz="2400"/>
        </a:p>
      </dgm:t>
    </dgm:pt>
    <dgm:pt modelId="{7F2E9FD9-C4B7-4E6D-9CD6-720B2E936AEE}" type="pres">
      <dgm:prSet presAssocID="{89D0BF9E-A139-4AEF-B8D7-83C94E8573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6070171-4606-46AD-B235-07B8FA06BDD9}" type="pres">
      <dgm:prSet presAssocID="{46685E68-4E00-414A-A415-D53578E4EBA8}" presName="root1" presStyleCnt="0"/>
      <dgm:spPr/>
    </dgm:pt>
    <dgm:pt modelId="{8274CA24-73B8-46E7-8264-70214D9685BE}" type="pres">
      <dgm:prSet presAssocID="{46685E68-4E00-414A-A415-D53578E4EBA8}" presName="LevelOneTextNode" presStyleLbl="node0" presStyleIdx="0" presStyleCnt="1" custScaleX="122991" custScaleY="19369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52F7D87-ED84-4AC4-A928-7770DD45286B}" type="pres">
      <dgm:prSet presAssocID="{46685E68-4E00-414A-A415-D53578E4EBA8}" presName="level2hierChild" presStyleCnt="0"/>
      <dgm:spPr/>
    </dgm:pt>
    <dgm:pt modelId="{1D960144-A8D2-495E-B41F-6FC3BFA9C6B1}" type="pres">
      <dgm:prSet presAssocID="{6A12D10B-EEF1-460A-901E-6688E43367D1}" presName="conn2-1" presStyleLbl="parChTrans1D2" presStyleIdx="0" presStyleCnt="1"/>
      <dgm:spPr/>
      <dgm:t>
        <a:bodyPr/>
        <a:lstStyle/>
        <a:p>
          <a:endParaRPr lang="fr-FR"/>
        </a:p>
      </dgm:t>
    </dgm:pt>
    <dgm:pt modelId="{BB68369C-BA6A-457F-8D8B-1B10A7579878}" type="pres">
      <dgm:prSet presAssocID="{6A12D10B-EEF1-460A-901E-6688E43367D1}" presName="connTx" presStyleLbl="parChTrans1D2" presStyleIdx="0" presStyleCnt="1"/>
      <dgm:spPr/>
      <dgm:t>
        <a:bodyPr/>
        <a:lstStyle/>
        <a:p>
          <a:endParaRPr lang="fr-FR"/>
        </a:p>
      </dgm:t>
    </dgm:pt>
    <dgm:pt modelId="{29AEEF0C-BB8A-4613-9F4E-FFD3CCE7776A}" type="pres">
      <dgm:prSet presAssocID="{68C7AD8D-D756-421F-9909-C741C9118FFD}" presName="root2" presStyleCnt="0"/>
      <dgm:spPr/>
    </dgm:pt>
    <dgm:pt modelId="{09E1B543-5E53-444B-B08D-39D46AECEE26}" type="pres">
      <dgm:prSet presAssocID="{68C7AD8D-D756-421F-9909-C741C9118FFD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0996E00-9C8D-4043-921A-56CF4E0D49A2}" type="pres">
      <dgm:prSet presAssocID="{68C7AD8D-D756-421F-9909-C741C9118FFD}" presName="level3hierChild" presStyleCnt="0"/>
      <dgm:spPr/>
    </dgm:pt>
    <dgm:pt modelId="{7CF161FF-89D7-41D7-BBB7-BDFCAF8986B7}" type="pres">
      <dgm:prSet presAssocID="{9278DA9F-B898-4BBA-8001-BF1BAB446773}" presName="conn2-1" presStyleLbl="parChTrans1D3" presStyleIdx="0" presStyleCnt="1"/>
      <dgm:spPr/>
      <dgm:t>
        <a:bodyPr/>
        <a:lstStyle/>
        <a:p>
          <a:endParaRPr lang="fr-FR"/>
        </a:p>
      </dgm:t>
    </dgm:pt>
    <dgm:pt modelId="{4F9E7646-8D71-4B40-8C8C-A39D13884FFD}" type="pres">
      <dgm:prSet presAssocID="{9278DA9F-B898-4BBA-8001-BF1BAB446773}" presName="connTx" presStyleLbl="parChTrans1D3" presStyleIdx="0" presStyleCnt="1"/>
      <dgm:spPr/>
      <dgm:t>
        <a:bodyPr/>
        <a:lstStyle/>
        <a:p>
          <a:endParaRPr lang="fr-FR"/>
        </a:p>
      </dgm:t>
    </dgm:pt>
    <dgm:pt modelId="{BF0604DD-E417-4601-8CE3-37A270C2B2CE}" type="pres">
      <dgm:prSet presAssocID="{47742E5B-1D03-4146-A5AA-A00227CCD884}" presName="root2" presStyleCnt="0"/>
      <dgm:spPr/>
    </dgm:pt>
    <dgm:pt modelId="{6D6BA9A3-8A53-4A30-BF30-4F491CB07C16}" type="pres">
      <dgm:prSet presAssocID="{47742E5B-1D03-4146-A5AA-A00227CCD884}" presName="LevelTwoTextNode" presStyleLbl="node3" presStyleIdx="0" presStyleCnt="1" custScaleX="315118" custScaleY="6637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D6518CD-9C38-4298-856F-A995EFDA5A01}" type="pres">
      <dgm:prSet presAssocID="{47742E5B-1D03-4146-A5AA-A00227CCD884}" presName="level3hierChild" presStyleCnt="0"/>
      <dgm:spPr/>
    </dgm:pt>
  </dgm:ptLst>
  <dgm:cxnLst>
    <dgm:cxn modelId="{234BEF20-3D2A-4196-B437-AA502430A2CF}" type="presOf" srcId="{9278DA9F-B898-4BBA-8001-BF1BAB446773}" destId="{7CF161FF-89D7-41D7-BBB7-BDFCAF8986B7}" srcOrd="0" destOrd="0" presId="urn:microsoft.com/office/officeart/2005/8/layout/hierarchy2"/>
    <dgm:cxn modelId="{D96FC2C4-A595-4070-9D6F-7A45FC89949E}" type="presOf" srcId="{6A12D10B-EEF1-460A-901E-6688E43367D1}" destId="{1D960144-A8D2-495E-B41F-6FC3BFA9C6B1}" srcOrd="0" destOrd="0" presId="urn:microsoft.com/office/officeart/2005/8/layout/hierarchy2"/>
    <dgm:cxn modelId="{A5CE83DF-9EF9-4167-980D-62CC32C11BF9}" type="presOf" srcId="{47742E5B-1D03-4146-A5AA-A00227CCD884}" destId="{6D6BA9A3-8A53-4A30-BF30-4F491CB07C16}" srcOrd="0" destOrd="0" presId="urn:microsoft.com/office/officeart/2005/8/layout/hierarchy2"/>
    <dgm:cxn modelId="{EE5957C5-FFDF-4C35-985F-3D489EA00000}" type="presOf" srcId="{89D0BF9E-A139-4AEF-B8D7-83C94E8573A9}" destId="{7F2E9FD9-C4B7-4E6D-9CD6-720B2E936AEE}" srcOrd="0" destOrd="0" presId="urn:microsoft.com/office/officeart/2005/8/layout/hierarchy2"/>
    <dgm:cxn modelId="{2775AAD9-16D7-4044-9713-5DE1361BD84A}" type="presOf" srcId="{6A12D10B-EEF1-460A-901E-6688E43367D1}" destId="{BB68369C-BA6A-457F-8D8B-1B10A7579878}" srcOrd="1" destOrd="0" presId="urn:microsoft.com/office/officeart/2005/8/layout/hierarchy2"/>
    <dgm:cxn modelId="{78FC0251-732D-41A8-8D48-21C8845D13B9}" srcId="{89D0BF9E-A139-4AEF-B8D7-83C94E8573A9}" destId="{46685E68-4E00-414A-A415-D53578E4EBA8}" srcOrd="0" destOrd="0" parTransId="{82AED642-E42D-43C4-858D-6B7E8B2D0ED0}" sibTransId="{50D7D87E-CCCD-4EE4-8AFC-6B12B1DA1D17}"/>
    <dgm:cxn modelId="{43248AF4-772C-4A74-B7B0-70E8690311E2}" srcId="{68C7AD8D-D756-421F-9909-C741C9118FFD}" destId="{47742E5B-1D03-4146-A5AA-A00227CCD884}" srcOrd="0" destOrd="0" parTransId="{9278DA9F-B898-4BBA-8001-BF1BAB446773}" sibTransId="{997078E8-55F6-4EF9-A8BB-959E747BC531}"/>
    <dgm:cxn modelId="{E91AFA33-6163-4B3F-BD0F-C1401D3A5ED2}" type="presOf" srcId="{46685E68-4E00-414A-A415-D53578E4EBA8}" destId="{8274CA24-73B8-46E7-8264-70214D9685BE}" srcOrd="0" destOrd="0" presId="urn:microsoft.com/office/officeart/2005/8/layout/hierarchy2"/>
    <dgm:cxn modelId="{E818A174-01C8-4DBB-A2E2-87FCA6964F68}" type="presOf" srcId="{9278DA9F-B898-4BBA-8001-BF1BAB446773}" destId="{4F9E7646-8D71-4B40-8C8C-A39D13884FFD}" srcOrd="1" destOrd="0" presId="urn:microsoft.com/office/officeart/2005/8/layout/hierarchy2"/>
    <dgm:cxn modelId="{EF8FA7F4-9669-48EC-9F2F-668D72E56686}" type="presOf" srcId="{68C7AD8D-D756-421F-9909-C741C9118FFD}" destId="{09E1B543-5E53-444B-B08D-39D46AECEE26}" srcOrd="0" destOrd="0" presId="urn:microsoft.com/office/officeart/2005/8/layout/hierarchy2"/>
    <dgm:cxn modelId="{903B7E09-8868-4767-94AC-547EA17BFDF6}" srcId="{46685E68-4E00-414A-A415-D53578E4EBA8}" destId="{68C7AD8D-D756-421F-9909-C741C9118FFD}" srcOrd="0" destOrd="0" parTransId="{6A12D10B-EEF1-460A-901E-6688E43367D1}" sibTransId="{6867087F-1EC9-4E34-A84F-07C9A716F264}"/>
    <dgm:cxn modelId="{52F3DA15-097A-4BDC-9210-4ABE70FAD054}" type="presParOf" srcId="{7F2E9FD9-C4B7-4E6D-9CD6-720B2E936AEE}" destId="{A6070171-4606-46AD-B235-07B8FA06BDD9}" srcOrd="0" destOrd="0" presId="urn:microsoft.com/office/officeart/2005/8/layout/hierarchy2"/>
    <dgm:cxn modelId="{EBC07724-9A53-46FE-90FB-3D0823715831}" type="presParOf" srcId="{A6070171-4606-46AD-B235-07B8FA06BDD9}" destId="{8274CA24-73B8-46E7-8264-70214D9685BE}" srcOrd="0" destOrd="0" presId="urn:microsoft.com/office/officeart/2005/8/layout/hierarchy2"/>
    <dgm:cxn modelId="{E456AA34-FEE5-4E76-9258-D4393BB15090}" type="presParOf" srcId="{A6070171-4606-46AD-B235-07B8FA06BDD9}" destId="{052F7D87-ED84-4AC4-A928-7770DD45286B}" srcOrd="1" destOrd="0" presId="urn:microsoft.com/office/officeart/2005/8/layout/hierarchy2"/>
    <dgm:cxn modelId="{D05E6D7C-9862-447C-808E-842C149FCBB2}" type="presParOf" srcId="{052F7D87-ED84-4AC4-A928-7770DD45286B}" destId="{1D960144-A8D2-495E-B41F-6FC3BFA9C6B1}" srcOrd="0" destOrd="0" presId="urn:microsoft.com/office/officeart/2005/8/layout/hierarchy2"/>
    <dgm:cxn modelId="{6F3091CB-21E5-450B-8001-8E7DB272F249}" type="presParOf" srcId="{1D960144-A8D2-495E-B41F-6FC3BFA9C6B1}" destId="{BB68369C-BA6A-457F-8D8B-1B10A7579878}" srcOrd="0" destOrd="0" presId="urn:microsoft.com/office/officeart/2005/8/layout/hierarchy2"/>
    <dgm:cxn modelId="{66210553-074C-407A-AEBB-50C2B4BD83D6}" type="presParOf" srcId="{052F7D87-ED84-4AC4-A928-7770DD45286B}" destId="{29AEEF0C-BB8A-4613-9F4E-FFD3CCE7776A}" srcOrd="1" destOrd="0" presId="urn:microsoft.com/office/officeart/2005/8/layout/hierarchy2"/>
    <dgm:cxn modelId="{A2A45A7F-722C-4927-8001-9682FD9B493D}" type="presParOf" srcId="{29AEEF0C-BB8A-4613-9F4E-FFD3CCE7776A}" destId="{09E1B543-5E53-444B-B08D-39D46AECEE26}" srcOrd="0" destOrd="0" presId="urn:microsoft.com/office/officeart/2005/8/layout/hierarchy2"/>
    <dgm:cxn modelId="{3E7CA6D1-FEBE-412F-8968-06115BAA094D}" type="presParOf" srcId="{29AEEF0C-BB8A-4613-9F4E-FFD3CCE7776A}" destId="{80996E00-9C8D-4043-921A-56CF4E0D49A2}" srcOrd="1" destOrd="0" presId="urn:microsoft.com/office/officeart/2005/8/layout/hierarchy2"/>
    <dgm:cxn modelId="{2BB36947-B892-473F-A032-EF09504F462E}" type="presParOf" srcId="{80996E00-9C8D-4043-921A-56CF4E0D49A2}" destId="{7CF161FF-89D7-41D7-BBB7-BDFCAF8986B7}" srcOrd="0" destOrd="0" presId="urn:microsoft.com/office/officeart/2005/8/layout/hierarchy2"/>
    <dgm:cxn modelId="{5E5095D7-63EC-4F96-865E-2461CB8BFF4A}" type="presParOf" srcId="{7CF161FF-89D7-41D7-BBB7-BDFCAF8986B7}" destId="{4F9E7646-8D71-4B40-8C8C-A39D13884FFD}" srcOrd="0" destOrd="0" presId="urn:microsoft.com/office/officeart/2005/8/layout/hierarchy2"/>
    <dgm:cxn modelId="{BB969F12-2722-4AEA-896C-930086B49B4B}" type="presParOf" srcId="{80996E00-9C8D-4043-921A-56CF4E0D49A2}" destId="{BF0604DD-E417-4601-8CE3-37A270C2B2CE}" srcOrd="1" destOrd="0" presId="urn:microsoft.com/office/officeart/2005/8/layout/hierarchy2"/>
    <dgm:cxn modelId="{752E0C5E-AF69-4FE0-94E4-04B0E5A13060}" type="presParOf" srcId="{BF0604DD-E417-4601-8CE3-37A270C2B2CE}" destId="{6D6BA9A3-8A53-4A30-BF30-4F491CB07C16}" srcOrd="0" destOrd="0" presId="urn:microsoft.com/office/officeart/2005/8/layout/hierarchy2"/>
    <dgm:cxn modelId="{3F2DB9DF-CDF5-4291-B20E-DAE1FD65325A}" type="presParOf" srcId="{BF0604DD-E417-4601-8CE3-37A270C2B2CE}" destId="{ED6518CD-9C38-4298-856F-A995EFDA5A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E33A2B-7D71-46B5-8C4A-D4423B8A0F6C}">
      <dsp:nvSpPr>
        <dsp:cNvPr id="0" name=""/>
        <dsp:cNvSpPr/>
      </dsp:nvSpPr>
      <dsp:spPr>
        <a:xfrm>
          <a:off x="3302427" y="3312678"/>
          <a:ext cx="6151193" cy="7013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rPr>
            <a:t>L'Analyse de la consommation énergétique finale et de son potentiel de réduction</a:t>
          </a:r>
        </a:p>
      </dsp:txBody>
      <dsp:txXfrm>
        <a:off x="3302427" y="3312678"/>
        <a:ext cx="6151193" cy="701348"/>
      </dsp:txXfrm>
    </dsp:sp>
    <dsp:sp modelId="{83F4F86B-CE13-4A9D-AF33-B8253D62491B}">
      <dsp:nvSpPr>
        <dsp:cNvPr id="0" name=""/>
        <dsp:cNvSpPr/>
      </dsp:nvSpPr>
      <dsp:spPr>
        <a:xfrm>
          <a:off x="20391" y="3385748"/>
          <a:ext cx="3248040" cy="59501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+mn-ea"/>
              <a:cs typeface="+mn-cs"/>
            </a:rPr>
            <a:t>Consommation d'énergie</a:t>
          </a:r>
        </a:p>
      </dsp:txBody>
      <dsp:txXfrm>
        <a:off x="20391" y="3385748"/>
        <a:ext cx="3248040" cy="595016"/>
      </dsp:txXfrm>
    </dsp:sp>
    <dsp:sp modelId="{4CE70CCB-6332-4DDA-89BD-B46DB4BB8F46}">
      <dsp:nvSpPr>
        <dsp:cNvPr id="0" name=""/>
        <dsp:cNvSpPr/>
      </dsp:nvSpPr>
      <dsp:spPr>
        <a:xfrm>
          <a:off x="3302427" y="1133989"/>
          <a:ext cx="6151193" cy="7013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657618"/>
            <a:satOff val="3693"/>
            <a:lumOff val="23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657618"/>
              <a:satOff val="3693"/>
              <a:lumOff val="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rPr>
            <a:t>L’estimation des émissions de gaz à effet de serre et de leur potentiel de réduction </a:t>
          </a:r>
        </a:p>
      </dsp:txBody>
      <dsp:txXfrm>
        <a:off x="3302427" y="1133989"/>
        <a:ext cx="6151193" cy="701348"/>
      </dsp:txXfrm>
    </dsp:sp>
    <dsp:sp modelId="{D6FDB67D-1239-4FF2-9247-EE87F042FAC9}">
      <dsp:nvSpPr>
        <dsp:cNvPr id="0" name=""/>
        <dsp:cNvSpPr/>
      </dsp:nvSpPr>
      <dsp:spPr>
        <a:xfrm>
          <a:off x="28" y="1119293"/>
          <a:ext cx="3248040" cy="678350"/>
        </a:xfrm>
        <a:prstGeom prst="roundRect">
          <a:avLst/>
        </a:prstGeom>
        <a:solidFill>
          <a:srgbClr val="ED7D31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+mn-ea"/>
              <a:cs typeface="+mn-cs"/>
            </a:rPr>
            <a:t>Gaz à effet de serre</a:t>
          </a:r>
        </a:p>
      </dsp:txBody>
      <dsp:txXfrm>
        <a:off x="28" y="1119293"/>
        <a:ext cx="3248040" cy="678350"/>
      </dsp:txXfrm>
    </dsp:sp>
    <dsp:sp modelId="{275CA04E-EA7C-47B3-B931-602C76660940}">
      <dsp:nvSpPr>
        <dsp:cNvPr id="0" name=""/>
        <dsp:cNvSpPr/>
      </dsp:nvSpPr>
      <dsp:spPr>
        <a:xfrm>
          <a:off x="3275238" y="1741553"/>
          <a:ext cx="6151193" cy="7013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rPr>
            <a:t>L’estimation des émissions de polluants atmosphériques et leur potentiel de réduction </a:t>
          </a:r>
        </a:p>
      </dsp:txBody>
      <dsp:txXfrm>
        <a:off x="3275238" y="1741553"/>
        <a:ext cx="6151193" cy="701348"/>
      </dsp:txXfrm>
    </dsp:sp>
    <dsp:sp modelId="{1334DD6B-9C18-48E1-9606-B8E0E7E2D162}">
      <dsp:nvSpPr>
        <dsp:cNvPr id="0" name=""/>
        <dsp:cNvSpPr/>
      </dsp:nvSpPr>
      <dsp:spPr>
        <a:xfrm>
          <a:off x="28" y="1789823"/>
          <a:ext cx="3248040" cy="581943"/>
        </a:xfrm>
        <a:prstGeom prst="roundRect">
          <a:avLst/>
        </a:prstGeom>
        <a:solidFill>
          <a:srgbClr val="44546A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+mn-ea"/>
              <a:cs typeface="+mn-cs"/>
            </a:rPr>
            <a:t>Polluants atmosphériques</a:t>
          </a:r>
        </a:p>
      </dsp:txBody>
      <dsp:txXfrm>
        <a:off x="28" y="1789823"/>
        <a:ext cx="3248040" cy="581943"/>
      </dsp:txXfrm>
    </dsp:sp>
    <dsp:sp modelId="{0AC77DD5-6178-482D-A96B-61489961D548}">
      <dsp:nvSpPr>
        <dsp:cNvPr id="0" name=""/>
        <dsp:cNvSpPr/>
      </dsp:nvSpPr>
      <dsp:spPr>
        <a:xfrm>
          <a:off x="3302427" y="2319141"/>
          <a:ext cx="6151193" cy="7013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rPr>
            <a:t>L’estimation de la séquestration nette de dioxyde de carbone et de son potentiel de développement</a:t>
          </a:r>
        </a:p>
      </dsp:txBody>
      <dsp:txXfrm>
        <a:off x="3302427" y="2319141"/>
        <a:ext cx="6151193" cy="701348"/>
      </dsp:txXfrm>
    </dsp:sp>
    <dsp:sp modelId="{7C61C3A0-3354-4A4B-9423-5901D926DAB5}">
      <dsp:nvSpPr>
        <dsp:cNvPr id="0" name=""/>
        <dsp:cNvSpPr/>
      </dsp:nvSpPr>
      <dsp:spPr>
        <a:xfrm>
          <a:off x="0" y="2386429"/>
          <a:ext cx="3248040" cy="633401"/>
        </a:xfrm>
        <a:prstGeom prst="roundRect">
          <a:avLst/>
        </a:prstGeom>
        <a:solidFill>
          <a:srgbClr val="BEF50C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+mn-ea"/>
              <a:cs typeface="+mn-cs"/>
            </a:rPr>
            <a:t>Séquestration de CO2</a:t>
          </a:r>
        </a:p>
      </dsp:txBody>
      <dsp:txXfrm>
        <a:off x="0" y="2386429"/>
        <a:ext cx="3248040" cy="633401"/>
      </dsp:txXfrm>
    </dsp:sp>
    <dsp:sp modelId="{A081C06D-D735-4633-87B3-AF2F44DDF8A2}">
      <dsp:nvSpPr>
        <dsp:cNvPr id="0" name=""/>
        <dsp:cNvSpPr/>
      </dsp:nvSpPr>
      <dsp:spPr>
        <a:xfrm>
          <a:off x="3302427" y="0"/>
          <a:ext cx="6151193" cy="7013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rPr>
            <a:t>L’analyse de la vulnérabilité du territoire aux effets du changement climatique</a:t>
          </a:r>
        </a:p>
      </dsp:txBody>
      <dsp:txXfrm>
        <a:off x="3302427" y="0"/>
        <a:ext cx="6151193" cy="701348"/>
      </dsp:txXfrm>
    </dsp:sp>
    <dsp:sp modelId="{3719B6BD-4A7F-42EC-99EE-DCE24BE8C512}">
      <dsp:nvSpPr>
        <dsp:cNvPr id="0" name=""/>
        <dsp:cNvSpPr/>
      </dsp:nvSpPr>
      <dsp:spPr>
        <a:xfrm>
          <a:off x="26687" y="0"/>
          <a:ext cx="3248040" cy="701348"/>
        </a:xfrm>
        <a:prstGeom prst="roundRect">
          <a:avLst/>
        </a:prstGeom>
        <a:solidFill>
          <a:srgbClr val="FFC000">
            <a:hueOff val="6930461"/>
            <a:satOff val="-31979"/>
            <a:lumOff val="117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+mn-ea"/>
              <a:cs typeface="+mn-cs"/>
            </a:rPr>
            <a:t>Vulnérabilité climatique</a:t>
          </a:r>
        </a:p>
      </dsp:txBody>
      <dsp:txXfrm>
        <a:off x="26687" y="0"/>
        <a:ext cx="3248040" cy="701348"/>
      </dsp:txXfrm>
    </dsp:sp>
    <dsp:sp modelId="{F69CCF1B-AE0F-439A-A531-E17075649A42}">
      <dsp:nvSpPr>
        <dsp:cNvPr id="0" name=""/>
        <dsp:cNvSpPr/>
      </dsp:nvSpPr>
      <dsp:spPr>
        <a:xfrm>
          <a:off x="3275238" y="3938169"/>
          <a:ext cx="6151193" cy="7013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288088"/>
            <a:satOff val="18464"/>
            <a:lumOff val="117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288088"/>
              <a:satOff val="18464"/>
              <a:lumOff val="11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rPr>
            <a:t>Une présentation des réseaux de transport et de distribution d’électricité, de gaz et de chaleur et leurs options de développement</a:t>
          </a:r>
        </a:p>
      </dsp:txBody>
      <dsp:txXfrm>
        <a:off x="3275238" y="3938169"/>
        <a:ext cx="6151193" cy="701348"/>
      </dsp:txXfrm>
    </dsp:sp>
    <dsp:sp modelId="{466CDB87-B91A-4ADC-98A2-BD0BDA664D0C}">
      <dsp:nvSpPr>
        <dsp:cNvPr id="0" name=""/>
        <dsp:cNvSpPr/>
      </dsp:nvSpPr>
      <dsp:spPr>
        <a:xfrm>
          <a:off x="28" y="4071846"/>
          <a:ext cx="3248040" cy="530457"/>
        </a:xfrm>
        <a:prstGeom prst="roundRect">
          <a:avLst/>
        </a:prstGeom>
        <a:solidFill>
          <a:srgbClr val="FFC000">
            <a:hueOff val="8663077"/>
            <a:satOff val="-39973"/>
            <a:lumOff val="147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+mn-ea"/>
              <a:cs typeface="+mn-cs"/>
            </a:rPr>
            <a:t>Réseaux</a:t>
          </a:r>
        </a:p>
      </dsp:txBody>
      <dsp:txXfrm>
        <a:off x="28" y="4071846"/>
        <a:ext cx="3248040" cy="530457"/>
      </dsp:txXfrm>
    </dsp:sp>
    <dsp:sp modelId="{421FD268-C2BC-4F4E-90B0-009A59BF51CD}">
      <dsp:nvSpPr>
        <dsp:cNvPr id="0" name=""/>
        <dsp:cNvSpPr/>
      </dsp:nvSpPr>
      <dsp:spPr>
        <a:xfrm>
          <a:off x="3275238" y="4638283"/>
          <a:ext cx="6151193" cy="7013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rPr>
            <a:t>Une analyse du potentiel de développement des filières  énergies </a:t>
          </a:r>
        </a:p>
      </dsp:txBody>
      <dsp:txXfrm>
        <a:off x="3275238" y="4638283"/>
        <a:ext cx="6151193" cy="701348"/>
      </dsp:txXfrm>
    </dsp:sp>
    <dsp:sp modelId="{0808B841-1B88-4C9C-8B84-DC335A323D95}">
      <dsp:nvSpPr>
        <dsp:cNvPr id="0" name=""/>
        <dsp:cNvSpPr/>
      </dsp:nvSpPr>
      <dsp:spPr>
        <a:xfrm>
          <a:off x="28" y="4713491"/>
          <a:ext cx="3248040" cy="581354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  <a:ea typeface="+mn-ea"/>
              <a:cs typeface="+mn-cs"/>
            </a:rPr>
            <a:t>Energies renouvelables</a:t>
          </a:r>
        </a:p>
      </dsp:txBody>
      <dsp:txXfrm>
        <a:off x="28" y="4713491"/>
        <a:ext cx="3248040" cy="5813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985122-AD53-4F12-BC87-AF9C56BCB739}">
      <dsp:nvSpPr>
        <dsp:cNvPr id="0" name=""/>
        <dsp:cNvSpPr/>
      </dsp:nvSpPr>
      <dsp:spPr>
        <a:xfrm>
          <a:off x="0" y="466"/>
          <a:ext cx="1065696" cy="6882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rPr>
            <a:t>ADAPTATION</a:t>
          </a:r>
        </a:p>
      </dsp:txBody>
      <dsp:txXfrm>
        <a:off x="0" y="466"/>
        <a:ext cx="1065696" cy="688277"/>
      </dsp:txXfrm>
    </dsp:sp>
    <dsp:sp modelId="{E32E14EE-D2D8-468F-BAC6-23F0CBB66803}">
      <dsp:nvSpPr>
        <dsp:cNvPr id="0" name=""/>
        <dsp:cNvSpPr/>
      </dsp:nvSpPr>
      <dsp:spPr>
        <a:xfrm rot="5400000">
          <a:off x="194403" y="777189"/>
          <a:ext cx="676889" cy="365656"/>
        </a:xfrm>
        <a:prstGeom prst="mathMin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/>
        </a:p>
      </dsp:txBody>
      <dsp:txXfrm rot="5400000">
        <a:off x="194403" y="777189"/>
        <a:ext cx="676889" cy="365656"/>
      </dsp:txXfrm>
    </dsp:sp>
    <dsp:sp modelId="{2FDC9D46-FE9C-4912-A037-20FB16B5BC89}">
      <dsp:nvSpPr>
        <dsp:cNvPr id="0" name=""/>
        <dsp:cNvSpPr/>
      </dsp:nvSpPr>
      <dsp:spPr>
        <a:xfrm>
          <a:off x="0" y="1231292"/>
          <a:ext cx="1065696" cy="19292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AIR </a:t>
          </a:r>
        </a:p>
      </dsp:txBody>
      <dsp:txXfrm>
        <a:off x="0" y="1231292"/>
        <a:ext cx="1065696" cy="1929240"/>
      </dsp:txXfrm>
    </dsp:sp>
    <dsp:sp modelId="{C189D539-CA00-4A76-B6E8-EA4BC71AB79E}">
      <dsp:nvSpPr>
        <dsp:cNvPr id="0" name=""/>
        <dsp:cNvSpPr/>
      </dsp:nvSpPr>
      <dsp:spPr>
        <a:xfrm rot="5400000">
          <a:off x="447702" y="3101004"/>
          <a:ext cx="170290" cy="346111"/>
        </a:xfrm>
        <a:prstGeom prst="mathMin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 rot="5400000">
        <a:off x="447702" y="3101004"/>
        <a:ext cx="170290" cy="346111"/>
      </dsp:txXfrm>
    </dsp:sp>
    <dsp:sp modelId="{8B2B1CB4-F58A-4592-A9B6-B5E086F1996F}">
      <dsp:nvSpPr>
        <dsp:cNvPr id="0" name=""/>
        <dsp:cNvSpPr/>
      </dsp:nvSpPr>
      <dsp:spPr>
        <a:xfrm>
          <a:off x="0" y="3387586"/>
          <a:ext cx="1065696" cy="19520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ENERGIE</a:t>
          </a:r>
        </a:p>
      </dsp:txBody>
      <dsp:txXfrm>
        <a:off x="0" y="3387586"/>
        <a:ext cx="1065696" cy="19520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B9F63E-B142-424B-8A01-870265A12923}">
      <dsp:nvSpPr>
        <dsp:cNvPr id="0" name=""/>
        <dsp:cNvSpPr/>
      </dsp:nvSpPr>
      <dsp:spPr>
        <a:xfrm rot="20957469">
          <a:off x="10901" y="1352771"/>
          <a:ext cx="3530676" cy="404315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07091-9B08-41AF-BE6F-8FD3AE6DB989}">
      <dsp:nvSpPr>
        <dsp:cNvPr id="0" name=""/>
        <dsp:cNvSpPr/>
      </dsp:nvSpPr>
      <dsp:spPr>
        <a:xfrm>
          <a:off x="494265" y="-75948"/>
          <a:ext cx="929808" cy="1606625"/>
        </a:xfrm>
        <a:prstGeom prst="downArrow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32666-48CF-490A-A7CA-5425025BD026}">
      <dsp:nvSpPr>
        <dsp:cNvPr id="0" name=""/>
        <dsp:cNvSpPr/>
      </dsp:nvSpPr>
      <dsp:spPr>
        <a:xfrm>
          <a:off x="1630184" y="0"/>
          <a:ext cx="1642052" cy="1221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/>
            <a:t>Le territoire émet environ 314 000 </a:t>
          </a:r>
          <a:r>
            <a:rPr lang="fr-FR" sz="1200" b="1" kern="1200" dirty="0" err="1"/>
            <a:t>Teq</a:t>
          </a:r>
          <a:r>
            <a:rPr lang="fr-FR" sz="1200" b="1" kern="1200" dirty="0"/>
            <a:t> C02</a:t>
          </a:r>
        </a:p>
      </dsp:txBody>
      <dsp:txXfrm>
        <a:off x="1630184" y="0"/>
        <a:ext cx="1642052" cy="1221971"/>
      </dsp:txXfrm>
    </dsp:sp>
    <dsp:sp modelId="{99EFF25F-1A5B-47B3-9079-E8DDD5794846}">
      <dsp:nvSpPr>
        <dsp:cNvPr id="0" name=""/>
        <dsp:cNvSpPr/>
      </dsp:nvSpPr>
      <dsp:spPr>
        <a:xfrm>
          <a:off x="2345018" y="1797666"/>
          <a:ext cx="511951" cy="768853"/>
        </a:xfrm>
        <a:prstGeom prst="upArrow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A1ABF-BDBB-4584-9A81-278F2F799A53}">
      <dsp:nvSpPr>
        <dsp:cNvPr id="0" name=""/>
        <dsp:cNvSpPr/>
      </dsp:nvSpPr>
      <dsp:spPr>
        <a:xfrm>
          <a:off x="540551" y="1782462"/>
          <a:ext cx="1859601" cy="1032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/>
            <a:t>Le territoire séquestre environ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/>
            <a:t>24 000 </a:t>
          </a:r>
          <a:r>
            <a:rPr lang="fr-FR" sz="1200" b="1" kern="1200" dirty="0" err="1"/>
            <a:t>Teq</a:t>
          </a:r>
          <a:r>
            <a:rPr lang="fr-FR" sz="1200" b="1" kern="1200" dirty="0"/>
            <a:t> C02</a:t>
          </a:r>
        </a:p>
      </dsp:txBody>
      <dsp:txXfrm>
        <a:off x="540551" y="1782462"/>
        <a:ext cx="1859601" cy="103201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903146-58DA-41B7-8619-A19C5CE37280}">
      <dsp:nvSpPr>
        <dsp:cNvPr id="0" name=""/>
        <dsp:cNvSpPr/>
      </dsp:nvSpPr>
      <dsp:spPr>
        <a:xfrm>
          <a:off x="7108" y="1386895"/>
          <a:ext cx="2124563" cy="1274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latin typeface="Trebuchet MS" panose="020B0603020202020204" pitchFamily="34" charset="0"/>
            </a:rPr>
            <a:t>Diagnostic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latin typeface="Trebuchet MS" panose="020B0603020202020204" pitchFamily="34" charset="0"/>
            </a:rPr>
            <a:t>Fin 2018-mi 2019</a:t>
          </a:r>
        </a:p>
      </dsp:txBody>
      <dsp:txXfrm>
        <a:off x="7108" y="1386895"/>
        <a:ext cx="2124563" cy="1274737"/>
      </dsp:txXfrm>
    </dsp:sp>
    <dsp:sp modelId="{B72085B7-5905-4E01-953E-D6D3144DB0D0}">
      <dsp:nvSpPr>
        <dsp:cNvPr id="0" name=""/>
        <dsp:cNvSpPr/>
      </dsp:nvSpPr>
      <dsp:spPr>
        <a:xfrm>
          <a:off x="2344127" y="1760818"/>
          <a:ext cx="450407" cy="526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2344127" y="1760818"/>
        <a:ext cx="450407" cy="526891"/>
      </dsp:txXfrm>
    </dsp:sp>
    <dsp:sp modelId="{BB27FB7E-7AE8-4016-BB29-A6F897D119DA}">
      <dsp:nvSpPr>
        <dsp:cNvPr id="0" name=""/>
        <dsp:cNvSpPr/>
      </dsp:nvSpPr>
      <dsp:spPr>
        <a:xfrm>
          <a:off x="2981496" y="1386895"/>
          <a:ext cx="2124563" cy="1274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latin typeface="Trebuchet MS" panose="020B0603020202020204" pitchFamily="34" charset="0"/>
            </a:rPr>
            <a:t>Stratégie territoriale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latin typeface="Trebuchet MS" panose="020B0603020202020204" pitchFamily="34" charset="0"/>
            </a:rPr>
            <a:t>Avril-mai 2019</a:t>
          </a:r>
        </a:p>
      </dsp:txBody>
      <dsp:txXfrm>
        <a:off x="2981496" y="1386895"/>
        <a:ext cx="2124563" cy="1274737"/>
      </dsp:txXfrm>
    </dsp:sp>
    <dsp:sp modelId="{451D6B1D-4C3E-410B-9B4F-F03FF888391A}">
      <dsp:nvSpPr>
        <dsp:cNvPr id="0" name=""/>
        <dsp:cNvSpPr/>
      </dsp:nvSpPr>
      <dsp:spPr>
        <a:xfrm>
          <a:off x="5318516" y="1760818"/>
          <a:ext cx="450407" cy="526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5318516" y="1760818"/>
        <a:ext cx="450407" cy="526891"/>
      </dsp:txXfrm>
    </dsp:sp>
    <dsp:sp modelId="{1899A07D-CF04-4107-A0E3-96B4C3E7096C}">
      <dsp:nvSpPr>
        <dsp:cNvPr id="0" name=""/>
        <dsp:cNvSpPr/>
      </dsp:nvSpPr>
      <dsp:spPr>
        <a:xfrm>
          <a:off x="5955885" y="1386895"/>
          <a:ext cx="2124563" cy="1274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latin typeface="Trebuchet MS" panose="020B0603020202020204" pitchFamily="34" charset="0"/>
            </a:rPr>
            <a:t>Ateliers plan d’actions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latin typeface="Trebuchet MS" panose="020B0603020202020204" pitchFamily="34" charset="0"/>
            </a:rPr>
            <a:t>Octobre-novembre 2019</a:t>
          </a:r>
        </a:p>
      </dsp:txBody>
      <dsp:txXfrm>
        <a:off x="5955885" y="1386895"/>
        <a:ext cx="2124563" cy="127473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74CA24-73B8-46E7-8264-70214D9685BE}">
      <dsp:nvSpPr>
        <dsp:cNvPr id="0" name=""/>
        <dsp:cNvSpPr/>
      </dsp:nvSpPr>
      <dsp:spPr>
        <a:xfrm>
          <a:off x="5664" y="560920"/>
          <a:ext cx="1813786" cy="1368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Quels objectifs de réduction des GES?</a:t>
          </a:r>
        </a:p>
      </dsp:txBody>
      <dsp:txXfrm>
        <a:off x="5664" y="560920"/>
        <a:ext cx="1813786" cy="1368439"/>
      </dsp:txXfrm>
    </dsp:sp>
    <dsp:sp modelId="{1D960144-A8D2-495E-B41F-6FC3BFA9C6B1}">
      <dsp:nvSpPr>
        <dsp:cNvPr id="0" name=""/>
        <dsp:cNvSpPr/>
      </dsp:nvSpPr>
      <dsp:spPr>
        <a:xfrm>
          <a:off x="1819451" y="1218491"/>
          <a:ext cx="589892" cy="53297"/>
        </a:xfrm>
        <a:custGeom>
          <a:avLst/>
          <a:gdLst/>
          <a:ahLst/>
          <a:cxnLst/>
          <a:rect l="0" t="0" r="0" b="0"/>
          <a:pathLst>
            <a:path>
              <a:moveTo>
                <a:pt x="0" y="26648"/>
              </a:moveTo>
              <a:lnTo>
                <a:pt x="589892" y="26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2099650" y="1230393"/>
        <a:ext cx="29494" cy="29494"/>
      </dsp:txXfrm>
    </dsp:sp>
    <dsp:sp modelId="{09E1B543-5E53-444B-B08D-39D46AECEE26}">
      <dsp:nvSpPr>
        <dsp:cNvPr id="0" name=""/>
        <dsp:cNvSpPr/>
      </dsp:nvSpPr>
      <dsp:spPr>
        <a:xfrm>
          <a:off x="2409343" y="876457"/>
          <a:ext cx="1474730" cy="7373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LTECV</a:t>
          </a:r>
        </a:p>
      </dsp:txBody>
      <dsp:txXfrm>
        <a:off x="2409343" y="876457"/>
        <a:ext cx="1474730" cy="737365"/>
      </dsp:txXfrm>
    </dsp:sp>
    <dsp:sp modelId="{7CF161FF-89D7-41D7-BBB7-BDFCAF8986B7}">
      <dsp:nvSpPr>
        <dsp:cNvPr id="0" name=""/>
        <dsp:cNvSpPr/>
      </dsp:nvSpPr>
      <dsp:spPr>
        <a:xfrm rot="19633883">
          <a:off x="3828254" y="1028640"/>
          <a:ext cx="701531" cy="53297"/>
        </a:xfrm>
        <a:custGeom>
          <a:avLst/>
          <a:gdLst/>
          <a:ahLst/>
          <a:cxnLst/>
          <a:rect l="0" t="0" r="0" b="0"/>
          <a:pathLst>
            <a:path>
              <a:moveTo>
                <a:pt x="0" y="26648"/>
              </a:moveTo>
              <a:lnTo>
                <a:pt x="701531" y="266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 rot="19633883">
        <a:off x="4161482" y="1037750"/>
        <a:ext cx="35076" cy="35076"/>
      </dsp:txXfrm>
    </dsp:sp>
    <dsp:sp modelId="{6D6BA9A3-8A53-4A30-BF30-4F491CB07C16}">
      <dsp:nvSpPr>
        <dsp:cNvPr id="0" name=""/>
        <dsp:cNvSpPr/>
      </dsp:nvSpPr>
      <dsp:spPr>
        <a:xfrm>
          <a:off x="4473966" y="609671"/>
          <a:ext cx="4647142" cy="5115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/>
            <a:t>-40% de GES entre 1990 et 2030</a:t>
          </a:r>
          <a:endParaRPr lang="fr-FR" sz="1600" kern="1200"/>
        </a:p>
      </dsp:txBody>
      <dsp:txXfrm>
        <a:off x="4473966" y="609671"/>
        <a:ext cx="4647142" cy="511532"/>
      </dsp:txXfrm>
    </dsp:sp>
    <dsp:sp modelId="{8463D1A6-5A43-4EA6-BEC6-607EC2313D24}">
      <dsp:nvSpPr>
        <dsp:cNvPr id="0" name=""/>
        <dsp:cNvSpPr/>
      </dsp:nvSpPr>
      <dsp:spPr>
        <a:xfrm rot="1668245">
          <a:off x="3845577" y="1374026"/>
          <a:ext cx="666885" cy="53297"/>
        </a:xfrm>
        <a:custGeom>
          <a:avLst/>
          <a:gdLst/>
          <a:ahLst/>
          <a:cxnLst/>
          <a:rect l="0" t="0" r="0" b="0"/>
          <a:pathLst>
            <a:path>
              <a:moveTo>
                <a:pt x="0" y="26648"/>
              </a:moveTo>
              <a:lnTo>
                <a:pt x="666885" y="266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 rot="1668245">
        <a:off x="4162348" y="1384002"/>
        <a:ext cx="33344" cy="33344"/>
      </dsp:txXfrm>
    </dsp:sp>
    <dsp:sp modelId="{C79583FC-470B-46C1-B66D-099B32E339BD}">
      <dsp:nvSpPr>
        <dsp:cNvPr id="0" name=""/>
        <dsp:cNvSpPr/>
      </dsp:nvSpPr>
      <dsp:spPr>
        <a:xfrm>
          <a:off x="4473966" y="1231808"/>
          <a:ext cx="4635093" cy="64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Facteur 4  = diviser par 4 les émissions de GES entre  1990 et 2050 </a:t>
          </a:r>
          <a:endParaRPr lang="fr-FR" sz="1600" kern="1200" dirty="0"/>
        </a:p>
      </dsp:txBody>
      <dsp:txXfrm>
        <a:off x="4473966" y="1231808"/>
        <a:ext cx="4635093" cy="6488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74CA24-73B8-46E7-8264-70214D9685BE}">
      <dsp:nvSpPr>
        <dsp:cNvPr id="0" name=""/>
        <dsp:cNvSpPr/>
      </dsp:nvSpPr>
      <dsp:spPr>
        <a:xfrm>
          <a:off x="5664" y="531016"/>
          <a:ext cx="1813786" cy="14282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Quels objectifs de réduction de la consommation d’énergie ?</a:t>
          </a:r>
        </a:p>
      </dsp:txBody>
      <dsp:txXfrm>
        <a:off x="5664" y="531016"/>
        <a:ext cx="1813786" cy="1428247"/>
      </dsp:txXfrm>
    </dsp:sp>
    <dsp:sp modelId="{1D960144-A8D2-495E-B41F-6FC3BFA9C6B1}">
      <dsp:nvSpPr>
        <dsp:cNvPr id="0" name=""/>
        <dsp:cNvSpPr/>
      </dsp:nvSpPr>
      <dsp:spPr>
        <a:xfrm>
          <a:off x="1819451" y="1218491"/>
          <a:ext cx="589892" cy="53297"/>
        </a:xfrm>
        <a:custGeom>
          <a:avLst/>
          <a:gdLst/>
          <a:ahLst/>
          <a:cxnLst/>
          <a:rect l="0" t="0" r="0" b="0"/>
          <a:pathLst>
            <a:path>
              <a:moveTo>
                <a:pt x="0" y="26648"/>
              </a:moveTo>
              <a:lnTo>
                <a:pt x="589892" y="26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2099650" y="1230393"/>
        <a:ext cx="29494" cy="29494"/>
      </dsp:txXfrm>
    </dsp:sp>
    <dsp:sp modelId="{09E1B543-5E53-444B-B08D-39D46AECEE26}">
      <dsp:nvSpPr>
        <dsp:cNvPr id="0" name=""/>
        <dsp:cNvSpPr/>
      </dsp:nvSpPr>
      <dsp:spPr>
        <a:xfrm>
          <a:off x="2409343" y="876457"/>
          <a:ext cx="1474730" cy="7373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LTECV</a:t>
          </a:r>
        </a:p>
      </dsp:txBody>
      <dsp:txXfrm>
        <a:off x="2409343" y="876457"/>
        <a:ext cx="1474730" cy="737365"/>
      </dsp:txXfrm>
    </dsp:sp>
    <dsp:sp modelId="{7CF161FF-89D7-41D7-BBB7-BDFCAF8986B7}">
      <dsp:nvSpPr>
        <dsp:cNvPr id="0" name=""/>
        <dsp:cNvSpPr/>
      </dsp:nvSpPr>
      <dsp:spPr>
        <a:xfrm rot="19721836">
          <a:off x="3833825" y="1039142"/>
          <a:ext cx="690389" cy="53297"/>
        </a:xfrm>
        <a:custGeom>
          <a:avLst/>
          <a:gdLst/>
          <a:ahLst/>
          <a:cxnLst/>
          <a:rect l="0" t="0" r="0" b="0"/>
          <a:pathLst>
            <a:path>
              <a:moveTo>
                <a:pt x="0" y="26648"/>
              </a:moveTo>
              <a:lnTo>
                <a:pt x="690389" y="266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 rot="19721836">
        <a:off x="4161760" y="1048531"/>
        <a:ext cx="34519" cy="34519"/>
      </dsp:txXfrm>
    </dsp:sp>
    <dsp:sp modelId="{6D6BA9A3-8A53-4A30-BF30-4F491CB07C16}">
      <dsp:nvSpPr>
        <dsp:cNvPr id="0" name=""/>
        <dsp:cNvSpPr/>
      </dsp:nvSpPr>
      <dsp:spPr>
        <a:xfrm>
          <a:off x="4473966" y="641739"/>
          <a:ext cx="4647142" cy="4894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-20% entre 2012 et 2030</a:t>
          </a:r>
          <a:endParaRPr lang="fr-FR" sz="1600" kern="1200" dirty="0"/>
        </a:p>
      </dsp:txBody>
      <dsp:txXfrm>
        <a:off x="4473966" y="641739"/>
        <a:ext cx="4647142" cy="489404"/>
      </dsp:txXfrm>
    </dsp:sp>
    <dsp:sp modelId="{8463D1A6-5A43-4EA6-BEC6-607EC2313D24}">
      <dsp:nvSpPr>
        <dsp:cNvPr id="0" name=""/>
        <dsp:cNvSpPr/>
      </dsp:nvSpPr>
      <dsp:spPr>
        <a:xfrm rot="1617405">
          <a:off x="3848121" y="1368493"/>
          <a:ext cx="661797" cy="53297"/>
        </a:xfrm>
        <a:custGeom>
          <a:avLst/>
          <a:gdLst/>
          <a:ahLst/>
          <a:cxnLst/>
          <a:rect l="0" t="0" r="0" b="0"/>
          <a:pathLst>
            <a:path>
              <a:moveTo>
                <a:pt x="0" y="26648"/>
              </a:moveTo>
              <a:lnTo>
                <a:pt x="661797" y="266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 rot="1617405">
        <a:off x="4162475" y="1378597"/>
        <a:ext cx="33089" cy="33089"/>
      </dsp:txXfrm>
    </dsp:sp>
    <dsp:sp modelId="{C79583FC-470B-46C1-B66D-099B32E339BD}">
      <dsp:nvSpPr>
        <dsp:cNvPr id="0" name=""/>
        <dsp:cNvSpPr/>
      </dsp:nvSpPr>
      <dsp:spPr>
        <a:xfrm>
          <a:off x="4473966" y="1241748"/>
          <a:ext cx="4635093" cy="606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-50% entre 2012 et 2050</a:t>
          </a:r>
          <a:endParaRPr lang="fr-FR" sz="1600" kern="1200" dirty="0"/>
        </a:p>
      </dsp:txBody>
      <dsp:txXfrm>
        <a:off x="4473966" y="1241748"/>
        <a:ext cx="4635093" cy="60679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74CA24-73B8-46E7-8264-70214D9685BE}">
      <dsp:nvSpPr>
        <dsp:cNvPr id="0" name=""/>
        <dsp:cNvSpPr/>
      </dsp:nvSpPr>
      <dsp:spPr>
        <a:xfrm>
          <a:off x="5664" y="531016"/>
          <a:ext cx="1813786" cy="14282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Quels objectifs de réduction de production d’énergies renouvelables ?</a:t>
          </a:r>
        </a:p>
      </dsp:txBody>
      <dsp:txXfrm>
        <a:off x="5664" y="531016"/>
        <a:ext cx="1813786" cy="1428247"/>
      </dsp:txXfrm>
    </dsp:sp>
    <dsp:sp modelId="{1D960144-A8D2-495E-B41F-6FC3BFA9C6B1}">
      <dsp:nvSpPr>
        <dsp:cNvPr id="0" name=""/>
        <dsp:cNvSpPr/>
      </dsp:nvSpPr>
      <dsp:spPr>
        <a:xfrm>
          <a:off x="1819451" y="1218491"/>
          <a:ext cx="589892" cy="53297"/>
        </a:xfrm>
        <a:custGeom>
          <a:avLst/>
          <a:gdLst/>
          <a:ahLst/>
          <a:cxnLst/>
          <a:rect l="0" t="0" r="0" b="0"/>
          <a:pathLst>
            <a:path>
              <a:moveTo>
                <a:pt x="0" y="26648"/>
              </a:moveTo>
              <a:lnTo>
                <a:pt x="589892" y="26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2099650" y="1230393"/>
        <a:ext cx="29494" cy="29494"/>
      </dsp:txXfrm>
    </dsp:sp>
    <dsp:sp modelId="{09E1B543-5E53-444B-B08D-39D46AECEE26}">
      <dsp:nvSpPr>
        <dsp:cNvPr id="0" name=""/>
        <dsp:cNvSpPr/>
      </dsp:nvSpPr>
      <dsp:spPr>
        <a:xfrm>
          <a:off x="2409343" y="876457"/>
          <a:ext cx="1474730" cy="7373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/>
            <a:t>LTECV</a:t>
          </a:r>
        </a:p>
      </dsp:txBody>
      <dsp:txXfrm>
        <a:off x="2409343" y="876457"/>
        <a:ext cx="1474730" cy="737365"/>
      </dsp:txXfrm>
    </dsp:sp>
    <dsp:sp modelId="{7CF161FF-89D7-41D7-BBB7-BDFCAF8986B7}">
      <dsp:nvSpPr>
        <dsp:cNvPr id="0" name=""/>
        <dsp:cNvSpPr/>
      </dsp:nvSpPr>
      <dsp:spPr>
        <a:xfrm>
          <a:off x="3884074" y="1218491"/>
          <a:ext cx="589892" cy="53297"/>
        </a:xfrm>
        <a:custGeom>
          <a:avLst/>
          <a:gdLst/>
          <a:ahLst/>
          <a:cxnLst/>
          <a:rect l="0" t="0" r="0" b="0"/>
          <a:pathLst>
            <a:path>
              <a:moveTo>
                <a:pt x="0" y="26648"/>
              </a:moveTo>
              <a:lnTo>
                <a:pt x="589892" y="266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4164273" y="1230393"/>
        <a:ext cx="29494" cy="29494"/>
      </dsp:txXfrm>
    </dsp:sp>
    <dsp:sp modelId="{6D6BA9A3-8A53-4A30-BF30-4F491CB07C16}">
      <dsp:nvSpPr>
        <dsp:cNvPr id="0" name=""/>
        <dsp:cNvSpPr/>
      </dsp:nvSpPr>
      <dsp:spPr>
        <a:xfrm>
          <a:off x="4473966" y="1000438"/>
          <a:ext cx="4647142" cy="4894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Porter la part des énergies renouvelables à 32 % de la consommation finale brute d’énergie en 2030</a:t>
          </a:r>
        </a:p>
      </dsp:txBody>
      <dsp:txXfrm>
        <a:off x="4473966" y="1000438"/>
        <a:ext cx="4647142" cy="489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0.43379</cdr:x>
      <cdr:y>0.29933</cdr:y>
    </cdr:from>
    <cdr:to>
      <cdr:x>0.48861</cdr:x>
      <cdr:y>0.3843</cdr:y>
    </cdr:to>
    <cdr:sp macro="" textlink="">
      <cdr:nvSpPr>
        <cdr:cNvPr id="2" name="Ellipse 1"/>
        <cdr:cNvSpPr/>
      </cdr:nvSpPr>
      <cdr:spPr>
        <a:xfrm xmlns:a="http://schemas.openxmlformats.org/drawingml/2006/main">
          <a:off x="3888115" y="1597239"/>
          <a:ext cx="491353" cy="45340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92D05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0.43355</cdr:x>
      <cdr:y>0.30855</cdr:y>
    </cdr:from>
    <cdr:to>
      <cdr:x>0.54485</cdr:x>
      <cdr:y>0.41189</cdr:y>
    </cdr:to>
    <cdr:sp macro="" textlink="">
      <cdr:nvSpPr>
        <cdr:cNvPr id="3" name="Zone de texte 2"/>
        <cdr:cNvSpPr txBox="1"/>
      </cdr:nvSpPr>
      <cdr:spPr>
        <a:xfrm xmlns:a="http://schemas.openxmlformats.org/drawingml/2006/main">
          <a:off x="3885919" y="1646449"/>
          <a:ext cx="997585" cy="551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dirty="0"/>
            <a:t>48%</a:t>
          </a:r>
        </a:p>
      </cdr:txBody>
    </cdr:sp>
  </cdr:relSizeAnchor>
  <cdr:relSizeAnchor xmlns:cdr="http://schemas.openxmlformats.org/drawingml/2006/chartDrawing">
    <cdr:from>
      <cdr:x>0.88889</cdr:x>
      <cdr:y>0.38629</cdr:y>
    </cdr:from>
    <cdr:to>
      <cdr:x>0.95538</cdr:x>
      <cdr:y>0.46798</cdr:y>
    </cdr:to>
    <cdr:sp macro="" textlink="">
      <cdr:nvSpPr>
        <cdr:cNvPr id="4" name="Ellipse 3"/>
        <cdr:cNvSpPr/>
      </cdr:nvSpPr>
      <cdr:spPr>
        <a:xfrm xmlns:a="http://schemas.openxmlformats.org/drawingml/2006/main">
          <a:off x="7967109" y="2061278"/>
          <a:ext cx="596030" cy="43593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92D05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0.8887</cdr:x>
      <cdr:y>0.39666</cdr:y>
    </cdr:from>
    <cdr:to>
      <cdr:x>1</cdr:x>
      <cdr:y>0.5</cdr:y>
    </cdr:to>
    <cdr:sp macro="" textlink="">
      <cdr:nvSpPr>
        <cdr:cNvPr id="5" name="Zone de texte 2"/>
        <cdr:cNvSpPr txBox="1"/>
      </cdr:nvSpPr>
      <cdr:spPr>
        <a:xfrm xmlns:a="http://schemas.openxmlformats.org/drawingml/2006/main">
          <a:off x="7965441" y="2116619"/>
          <a:ext cx="997584" cy="551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dirty="0"/>
            <a:t>125%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05A21-E298-4C6D-98F7-A2F09B7F86EA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B20D9-D7E7-4682-BAC2-C24C83A124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285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20D9-D7E7-4682-BAC2-C24C83A1240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73935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20D9-D7E7-4682-BAC2-C24C83A1240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95622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20D9-D7E7-4682-BAC2-C24C83A1240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892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20D9-D7E7-4682-BAC2-C24C83A1240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0976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20D9-D7E7-4682-BAC2-C24C83A1240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281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20D9-D7E7-4682-BAC2-C24C83A1240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70273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20D9-D7E7-4682-BAC2-C24C83A1240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08409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20D9-D7E7-4682-BAC2-C24C83A1240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33920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20D9-D7E7-4682-BAC2-C24C83A1240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9665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20D9-D7E7-4682-BAC2-C24C83A1240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32530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20D9-D7E7-4682-BAC2-C24C83A1240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1534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20D9-D7E7-4682-BAC2-C24C83A1240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07568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20D9-D7E7-4682-BAC2-C24C83A1240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4356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53A9-0991-42DE-8BF9-444441F013F4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D239-612F-EB4E-AAAC-8DF805F0D8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8773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DBCA-06A8-4A18-8B71-F4B98EF5A09D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D239-612F-EB4E-AAAC-8DF805F0D8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693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AB7B7-C8B6-49C6-B6F2-1687DD599F1E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D239-612F-EB4E-AAAC-8DF805F0D8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4148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BF9F-0A8F-44C0-A52C-E33F97CC2A38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D239-612F-EB4E-AAAC-8DF805F0D8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9937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3B34-CFBC-44E6-B4A4-E5FB5634932E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D239-612F-EB4E-AAAC-8DF805F0D8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8200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DAF9-5819-43D3-A8B3-0E4ACDF985C1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D239-612F-EB4E-AAAC-8DF805F0D8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1165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D0A9-A3AC-4ED1-A09D-9941F6E9A352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D239-612F-EB4E-AAAC-8DF805F0D8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3626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65DA-9C35-4888-9EF1-56DE8BDD2F40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D239-612F-EB4E-AAAC-8DF805F0D8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882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7299-A11B-4AB4-9326-4EDE73FB0539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D239-612F-EB4E-AAAC-8DF805F0D8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7571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9DE3F-25B2-4652-BD72-D3687E39363F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D239-612F-EB4E-AAAC-8DF805F0D8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4651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C809-F845-43AC-8A56-2B3427C69F9A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D239-612F-EB4E-AAAC-8DF805F0D8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107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C576A-8A6D-4242-8EA5-D53D5656E853}" type="datetime1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0D239-612F-EB4E-AAAC-8DF805F0D8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6049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Colors" Target="../diagrams/colors7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QuickStyle" Target="../diagrams/quickStyle7.xml"/><Relationship Id="rId2" Type="http://schemas.openxmlformats.org/officeDocument/2006/relationships/notesSlide" Target="../notesSlides/notesSlide11.xml"/><Relationship Id="rId16" Type="http://schemas.openxmlformats.org/officeDocument/2006/relationships/diagramLayout" Target="../diagrams/layout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diagramData" Target="../diagrams/data7.xml"/><Relationship Id="rId10" Type="http://schemas.openxmlformats.org/officeDocument/2006/relationships/diagramData" Target="../diagrams/data6.xml"/><Relationship Id="rId19" Type="http://schemas.microsoft.com/office/2007/relationships/diagramDrawing" Target="../diagrams/drawing7.xml"/><Relationship Id="rId4" Type="http://schemas.openxmlformats.org/officeDocument/2006/relationships/image" Target="../media/image2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6338" y="2913134"/>
            <a:ext cx="11299323" cy="3808342"/>
          </a:xfrm>
        </p:spPr>
        <p:txBody>
          <a:bodyPr>
            <a:normAutofit/>
          </a:bodyPr>
          <a:lstStyle/>
          <a:p>
            <a:r>
              <a:rPr lang="fr-FR" sz="3100" b="1" dirty="0">
                <a:latin typeface="Trebuchet MS" panose="020B0603020202020204" pitchFamily="34" charset="0"/>
              </a:rPr>
              <a:t>PCAET de la Communauté de communes Pleyben Châteaulin Porzay</a:t>
            </a:r>
            <a:br>
              <a:rPr lang="fr-FR" sz="3100" b="1" dirty="0">
                <a:latin typeface="Trebuchet MS" panose="020B0603020202020204" pitchFamily="34" charset="0"/>
              </a:rPr>
            </a:br>
            <a:r>
              <a:rPr lang="fr-FR" sz="3100" b="1" dirty="0">
                <a:latin typeface="Trebuchet MS" panose="020B0603020202020204" pitchFamily="34" charset="0"/>
              </a:rPr>
              <a:t>-</a:t>
            </a:r>
            <a:br>
              <a:rPr lang="fr-FR" sz="3100" b="1" dirty="0">
                <a:latin typeface="Trebuchet MS" panose="020B0603020202020204" pitchFamily="34" charset="0"/>
              </a:rPr>
            </a:br>
            <a:r>
              <a:rPr lang="fr-FR" sz="3100" b="1" dirty="0">
                <a:latin typeface="Trebuchet MS" panose="020B0603020202020204" pitchFamily="34" charset="0"/>
              </a:rPr>
              <a:t>Ateliers publics de co-construction d’un plan d’actions</a:t>
            </a:r>
            <a:br>
              <a:rPr lang="fr-FR" sz="3100" b="1" dirty="0">
                <a:latin typeface="Trebuchet MS" panose="020B0603020202020204" pitchFamily="34" charset="0"/>
              </a:rPr>
            </a:br>
            <a:r>
              <a:rPr lang="fr-FR" sz="3100" b="1" dirty="0">
                <a:latin typeface="Trebuchet MS" panose="020B0603020202020204" pitchFamily="34" charset="0"/>
              </a:rPr>
              <a:t/>
            </a:r>
            <a:br>
              <a:rPr lang="fr-FR" sz="3100" b="1" dirty="0">
                <a:latin typeface="Trebuchet MS" panose="020B0603020202020204" pitchFamily="34" charset="0"/>
              </a:rPr>
            </a:br>
            <a:r>
              <a:rPr lang="fr-FR" sz="2400" b="1" dirty="0">
                <a:solidFill>
                  <a:srgbClr val="40B0E8"/>
                </a:solidFill>
                <a:latin typeface="Trebuchet MS" panose="020B0603020202020204" pitchFamily="34" charset="0"/>
              </a:rPr>
              <a:t>07 octobre 2019</a:t>
            </a:r>
          </a:p>
        </p:txBody>
      </p:sp>
      <p:pic>
        <p:nvPicPr>
          <p:cNvPr id="7" name="Image 6" descr="Bandeau_powerpoint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3956"/>
          </a:xfrm>
          <a:prstGeom prst="rect">
            <a:avLst/>
          </a:prstGeom>
        </p:spPr>
      </p:pic>
      <p:pic>
        <p:nvPicPr>
          <p:cNvPr id="8" name="Image 7" descr="Pays_Brest_CMJN_defonce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2492" y="368086"/>
            <a:ext cx="3312960" cy="1353196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BE0E45B8-6474-4AD2-9108-92CF7DC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D239-612F-EB4E-AAAC-8DF805F0D8EF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987B2DD-E4E1-4D30-A5DB-156E01DE5C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30" b="8187"/>
          <a:stretch/>
        </p:blipFill>
        <p:spPr>
          <a:xfrm>
            <a:off x="4255645" y="1044143"/>
            <a:ext cx="3680708" cy="19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546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powerpoint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0572"/>
          </a:xfrm>
          <a:prstGeom prst="rect">
            <a:avLst/>
          </a:prstGeom>
        </p:spPr>
      </p:pic>
      <p:pic>
        <p:nvPicPr>
          <p:cNvPr id="8" name="Image 7" descr="Pays_Brest_CMJN_defonce_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0625" y="-55212"/>
            <a:ext cx="2268000" cy="9263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FAC6872-FFEA-4F82-8465-DB3D9F33216C}"/>
              </a:ext>
            </a:extLst>
          </p:cNvPr>
          <p:cNvSpPr txBox="1"/>
          <p:nvPr/>
        </p:nvSpPr>
        <p:spPr>
          <a:xfrm>
            <a:off x="253375" y="856567"/>
            <a:ext cx="11473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40B0E8"/>
                </a:solidFill>
                <a:latin typeface="Trebuchet MS" panose="020B0603020202020204" pitchFamily="34" charset="0"/>
              </a:rPr>
              <a:t>Synthèse de la stratégie territoriale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0C43386-84A0-4402-9717-07B374B1C74D}"/>
              </a:ext>
            </a:extLst>
          </p:cNvPr>
          <p:cNvSpPr/>
          <p:nvPr/>
        </p:nvSpPr>
        <p:spPr>
          <a:xfrm>
            <a:off x="506818" y="1948893"/>
            <a:ext cx="1122048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 ateliers :</a:t>
            </a:r>
            <a:r>
              <a:rPr lang="fr-FR" sz="2400" b="1" dirty="0">
                <a:solidFill>
                  <a:srgbClr val="40B0E8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rgbClr val="40B0E8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rgbClr val="40B0E8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lang="fr-FR" sz="2400" b="1" dirty="0">
                <a:solidFill>
                  <a:srgbClr val="40B0E8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fr-FR" sz="2400" b="1" dirty="0">
                <a:solidFill>
                  <a:srgbClr val="40B0E8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1. </a:t>
            </a:r>
            <a:r>
              <a:rPr lang="fr-FR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23</a:t>
            </a:r>
            <a:r>
              <a:rPr lang="fr-FR" sz="2400" b="1" dirty="0">
                <a:latin typeface="Trebuchet MS" panose="020B0603020202020204" pitchFamily="34" charset="0"/>
              </a:rPr>
              <a:t>/04/2019 : Atelier air (polluants atmosphériques – gaz à effet de serre – séquestration carbone)</a:t>
            </a:r>
            <a:br>
              <a:rPr lang="fr-FR" sz="2400" b="1" dirty="0">
                <a:latin typeface="Trebuchet MS" panose="020B0603020202020204" pitchFamily="34" charset="0"/>
              </a:rPr>
            </a:br>
            <a:r>
              <a:rPr lang="fr-FR" sz="2400" b="1" dirty="0">
                <a:latin typeface="Trebuchet MS" panose="020B0603020202020204" pitchFamily="34" charset="0"/>
              </a:rPr>
              <a:t/>
            </a:r>
            <a:br>
              <a:rPr lang="fr-FR" sz="2400" b="1" dirty="0">
                <a:latin typeface="Trebuchet MS" panose="020B0603020202020204" pitchFamily="34" charset="0"/>
              </a:rPr>
            </a:br>
            <a:r>
              <a:rPr lang="fr-FR" sz="2400" b="1" dirty="0">
                <a:solidFill>
                  <a:srgbClr val="40B0E8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2. </a:t>
            </a:r>
            <a:r>
              <a:rPr lang="fr-FR" sz="2400" b="1" dirty="0">
                <a:latin typeface="Trebuchet MS" panose="020B0603020202020204" pitchFamily="34" charset="0"/>
              </a:rPr>
              <a:t>14/05/2019 : Atelier Destination </a:t>
            </a:r>
            <a:r>
              <a:rPr lang="fr-FR" sz="2400" b="1" dirty="0" err="1">
                <a:latin typeface="Trebuchet MS" panose="020B0603020202020204" pitchFamily="34" charset="0"/>
              </a:rPr>
              <a:t>TEPos</a:t>
            </a:r>
            <a:r>
              <a:rPr lang="fr-FR" sz="2400" b="1" dirty="0">
                <a:latin typeface="Trebuchet MS" panose="020B0603020202020204" pitchFamily="34" charset="0"/>
              </a:rPr>
              <a:t> (consommation énergétique et production d’énergie renouvelable)</a:t>
            </a:r>
            <a:br>
              <a:rPr lang="fr-FR" sz="2400" b="1" dirty="0">
                <a:latin typeface="Trebuchet MS" panose="020B0603020202020204" pitchFamily="34" charset="0"/>
              </a:rPr>
            </a:br>
            <a:r>
              <a:rPr lang="fr-FR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/>
            </a:r>
            <a:br>
              <a:rPr lang="fr-FR" sz="2400" b="1" dirty="0">
                <a:solidFill>
                  <a:schemeClr val="accent1"/>
                </a:solidFill>
                <a:latin typeface="Trebuchet MS" panose="020B0603020202020204" pitchFamily="34" charset="0"/>
              </a:rPr>
            </a:br>
            <a:r>
              <a:rPr lang="fr-FR" sz="2400" b="1" dirty="0">
                <a:solidFill>
                  <a:srgbClr val="40B0E8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3. </a:t>
            </a:r>
            <a:r>
              <a:rPr lang="fr-FR" sz="2400" b="1" dirty="0">
                <a:latin typeface="Trebuchet MS" panose="020B0603020202020204" pitchFamily="34" charset="0"/>
                <a:cs typeface="Arial" panose="020B0604020202020204" pitchFamily="34" charset="0"/>
              </a:rPr>
              <a:t>23</a:t>
            </a:r>
            <a:r>
              <a:rPr lang="fr-FR" sz="2400" b="1" dirty="0">
                <a:latin typeface="Trebuchet MS" panose="020B0603020202020204" pitchFamily="34" charset="0"/>
              </a:rPr>
              <a:t>/05/2019 :</a:t>
            </a:r>
            <a:r>
              <a:rPr lang="fr-FR" sz="2400" b="1" dirty="0">
                <a:solidFill>
                  <a:schemeClr val="accent3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latin typeface="Trebuchet MS" panose="020B0603020202020204" pitchFamily="34" charset="0"/>
              </a:rPr>
              <a:t>Atelier adaptation aux effets du changement climatique</a:t>
            </a:r>
            <a:br>
              <a:rPr lang="fr-FR" sz="2400" b="1" dirty="0">
                <a:latin typeface="Trebuchet MS" panose="020B0603020202020204" pitchFamily="34" charset="0"/>
              </a:rPr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97327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powerpoint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0572"/>
          </a:xfrm>
          <a:prstGeom prst="rect">
            <a:avLst/>
          </a:prstGeom>
        </p:spPr>
      </p:pic>
      <p:pic>
        <p:nvPicPr>
          <p:cNvPr id="8" name="Image 7" descr="Pays_Brest_CMJN_defonce_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0625" y="-55212"/>
            <a:ext cx="2268000" cy="9263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7E43C7A-707D-4E47-A46B-30FC11F93C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6777"/>
            <a:ext cx="12192000" cy="5912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5502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powerpoint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0572"/>
          </a:xfrm>
          <a:prstGeom prst="rect">
            <a:avLst/>
          </a:prstGeom>
        </p:spPr>
      </p:pic>
      <p:pic>
        <p:nvPicPr>
          <p:cNvPr id="8" name="Image 7" descr="Pays_Brest_CMJN_defonce_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0625" y="-55212"/>
            <a:ext cx="2268000" cy="926379"/>
          </a:xfrm>
          <a:prstGeom prst="rect">
            <a:avLst/>
          </a:prstGeom>
        </p:spPr>
      </p:pic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xmlns="" id="{AAF41BCC-306E-4A0E-AA81-3891910CD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24743799"/>
              </p:ext>
            </p:extLst>
          </p:nvPr>
        </p:nvGraphicFramePr>
        <p:xfrm>
          <a:off x="176716" y="715545"/>
          <a:ext cx="9126774" cy="249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xmlns="" id="{9D75AFBD-4B24-4DD2-AD56-A600A6D318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88886106"/>
              </p:ext>
            </p:extLst>
          </p:nvPr>
        </p:nvGraphicFramePr>
        <p:xfrm>
          <a:off x="176715" y="2603646"/>
          <a:ext cx="9126774" cy="249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xmlns="" id="{E2D1E8AE-E0A2-4933-A1B6-6D65F50E1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50327885"/>
              </p:ext>
            </p:extLst>
          </p:nvPr>
        </p:nvGraphicFramePr>
        <p:xfrm>
          <a:off x="176716" y="4555533"/>
          <a:ext cx="9126774" cy="249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B36375BD-DAEA-4E29-A08E-D1060AC7C85F}"/>
              </a:ext>
            </a:extLst>
          </p:cNvPr>
          <p:cNvSpPr txBox="1"/>
          <p:nvPr/>
        </p:nvSpPr>
        <p:spPr>
          <a:xfrm>
            <a:off x="9417250" y="838988"/>
            <a:ext cx="2156672" cy="369332"/>
          </a:xfrm>
          <a:prstGeom prst="rect">
            <a:avLst/>
          </a:prstGeom>
          <a:noFill/>
          <a:ln w="38100">
            <a:solidFill>
              <a:srgbClr val="13ABDE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fr-FR" dirty="0"/>
              <a:t>Objectifs territoriaux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2421DE94-BB73-4486-8B1E-ECEA99551039}"/>
              </a:ext>
            </a:extLst>
          </p:cNvPr>
          <p:cNvSpPr/>
          <p:nvPr/>
        </p:nvSpPr>
        <p:spPr>
          <a:xfrm>
            <a:off x="9590567" y="1322443"/>
            <a:ext cx="1446028" cy="591417"/>
          </a:xfrm>
          <a:prstGeom prst="ellipse">
            <a:avLst/>
          </a:prstGeom>
          <a:noFill/>
          <a:ln w="28575">
            <a:solidFill>
              <a:srgbClr val="AECD6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49D1CDD-5103-481F-BCFB-48E35114975D}"/>
              </a:ext>
            </a:extLst>
          </p:cNvPr>
          <p:cNvSpPr txBox="1"/>
          <p:nvPr/>
        </p:nvSpPr>
        <p:spPr>
          <a:xfrm>
            <a:off x="9973337" y="1433485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- 25 %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ADE262DA-AC15-474C-9CD4-552E894C29AC}"/>
              </a:ext>
            </a:extLst>
          </p:cNvPr>
          <p:cNvSpPr/>
          <p:nvPr/>
        </p:nvSpPr>
        <p:spPr>
          <a:xfrm>
            <a:off x="9590567" y="1926863"/>
            <a:ext cx="1446028" cy="591417"/>
          </a:xfrm>
          <a:prstGeom prst="ellipse">
            <a:avLst/>
          </a:prstGeom>
          <a:noFill/>
          <a:ln w="28575">
            <a:solidFill>
              <a:srgbClr val="AECD6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684C3823-1367-4C57-87BB-094355B7ED44}"/>
              </a:ext>
            </a:extLst>
          </p:cNvPr>
          <p:cNvSpPr txBox="1"/>
          <p:nvPr/>
        </p:nvSpPr>
        <p:spPr>
          <a:xfrm>
            <a:off x="9973337" y="2037905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- 52 %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BBFD4F7A-D7D9-457D-8C3D-CF6D9504421C}"/>
              </a:ext>
            </a:extLst>
          </p:cNvPr>
          <p:cNvSpPr/>
          <p:nvPr/>
        </p:nvSpPr>
        <p:spPr>
          <a:xfrm>
            <a:off x="9590567" y="3183387"/>
            <a:ext cx="1446028" cy="591417"/>
          </a:xfrm>
          <a:prstGeom prst="ellipse">
            <a:avLst/>
          </a:prstGeom>
          <a:noFill/>
          <a:ln w="28575">
            <a:solidFill>
              <a:srgbClr val="AECD6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B4EEE293-325C-44B4-A06F-58D6A9B26602}"/>
              </a:ext>
            </a:extLst>
          </p:cNvPr>
          <p:cNvSpPr txBox="1"/>
          <p:nvPr/>
        </p:nvSpPr>
        <p:spPr>
          <a:xfrm>
            <a:off x="9973337" y="3294429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- 25 %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50D82454-E1A2-4C32-BD72-4F8FDE36B261}"/>
              </a:ext>
            </a:extLst>
          </p:cNvPr>
          <p:cNvSpPr/>
          <p:nvPr/>
        </p:nvSpPr>
        <p:spPr>
          <a:xfrm>
            <a:off x="9590567" y="3774804"/>
            <a:ext cx="1446028" cy="591417"/>
          </a:xfrm>
          <a:prstGeom prst="ellipse">
            <a:avLst/>
          </a:prstGeom>
          <a:noFill/>
          <a:ln w="28575">
            <a:solidFill>
              <a:srgbClr val="AECD6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606DC6BD-09F3-4EF5-BF86-A6B3AC35828F}"/>
              </a:ext>
            </a:extLst>
          </p:cNvPr>
          <p:cNvSpPr txBox="1"/>
          <p:nvPr/>
        </p:nvSpPr>
        <p:spPr>
          <a:xfrm>
            <a:off x="9973337" y="3885846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- 55 %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E9DBE7C6-08CD-454D-9A8A-798DB39DAEEE}"/>
              </a:ext>
            </a:extLst>
          </p:cNvPr>
          <p:cNvSpPr/>
          <p:nvPr/>
        </p:nvSpPr>
        <p:spPr>
          <a:xfrm>
            <a:off x="9590567" y="5486674"/>
            <a:ext cx="1446028" cy="591417"/>
          </a:xfrm>
          <a:prstGeom prst="ellipse">
            <a:avLst/>
          </a:prstGeom>
          <a:noFill/>
          <a:ln w="28575">
            <a:solidFill>
              <a:srgbClr val="AECD6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201F664D-5E41-4128-B067-088CEEEC7652}"/>
              </a:ext>
            </a:extLst>
          </p:cNvPr>
          <p:cNvSpPr txBox="1"/>
          <p:nvPr/>
        </p:nvSpPr>
        <p:spPr>
          <a:xfrm>
            <a:off x="9973337" y="5597716"/>
            <a:ext cx="144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48 %</a:t>
            </a:r>
          </a:p>
        </p:txBody>
      </p:sp>
    </p:spTree>
    <p:extLst>
      <p:ext uri="{BB962C8B-B14F-4D97-AF65-F5344CB8AC3E}">
        <p14:creationId xmlns:p14="http://schemas.microsoft.com/office/powerpoint/2010/main" xmlns="" val="2529972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powerpoint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0572"/>
          </a:xfrm>
          <a:prstGeom prst="rect">
            <a:avLst/>
          </a:prstGeom>
        </p:spPr>
      </p:pic>
      <p:pic>
        <p:nvPicPr>
          <p:cNvPr id="8" name="Image 7" descr="Pays_Brest_CMJN_defonce_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0625" y="-55212"/>
            <a:ext cx="2268000" cy="926379"/>
          </a:xfrm>
          <a:prstGeom prst="rect">
            <a:avLst/>
          </a:prstGeom>
        </p:spPr>
      </p:pic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xmlns="" id="{331BFD36-41F2-4724-B8FE-459B23A39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1616103"/>
              </p:ext>
            </p:extLst>
          </p:nvPr>
        </p:nvGraphicFramePr>
        <p:xfrm>
          <a:off x="1697886" y="760947"/>
          <a:ext cx="8963025" cy="533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924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powerpoint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0572"/>
          </a:xfrm>
          <a:prstGeom prst="rect">
            <a:avLst/>
          </a:prstGeom>
        </p:spPr>
      </p:pic>
      <p:pic>
        <p:nvPicPr>
          <p:cNvPr id="8" name="Image 7" descr="Pays_Brest_CMJN_defonce_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0625" y="-55212"/>
            <a:ext cx="2268000" cy="926379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7A7134F3-CB4A-467E-A14B-C2357240C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7893234"/>
              </p:ext>
            </p:extLst>
          </p:nvPr>
        </p:nvGraphicFramePr>
        <p:xfrm>
          <a:off x="914401" y="999461"/>
          <a:ext cx="9898912" cy="5273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2443">
                  <a:extLst>
                    <a:ext uri="{9D8B030D-6E8A-4147-A177-3AD203B41FA5}">
                      <a16:colId xmlns:a16="http://schemas.microsoft.com/office/drawing/2014/main" xmlns="" val="790727805"/>
                    </a:ext>
                  </a:extLst>
                </a:gridCol>
                <a:gridCol w="2005246">
                  <a:extLst>
                    <a:ext uri="{9D8B030D-6E8A-4147-A177-3AD203B41FA5}">
                      <a16:colId xmlns:a16="http://schemas.microsoft.com/office/drawing/2014/main" xmlns="" val="1544382149"/>
                    </a:ext>
                  </a:extLst>
                </a:gridCol>
                <a:gridCol w="1794514">
                  <a:extLst>
                    <a:ext uri="{9D8B030D-6E8A-4147-A177-3AD203B41FA5}">
                      <a16:colId xmlns:a16="http://schemas.microsoft.com/office/drawing/2014/main" xmlns="" val="3820043642"/>
                    </a:ext>
                  </a:extLst>
                </a:gridCol>
                <a:gridCol w="1346709">
                  <a:extLst>
                    <a:ext uri="{9D8B030D-6E8A-4147-A177-3AD203B41FA5}">
                      <a16:colId xmlns:a16="http://schemas.microsoft.com/office/drawing/2014/main" xmlns="" val="2207354997"/>
                    </a:ext>
                  </a:extLst>
                </a:gridCol>
              </a:tblGrid>
              <a:tr h="685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Production en énergie du territoire en GWh/an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Production 2015 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Cible 2030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Cible 2050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64553136"/>
                  </a:ext>
                </a:extLst>
              </a:tr>
              <a:tr h="349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Hydroélectricité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4849055"/>
                  </a:ext>
                </a:extLst>
              </a:tr>
              <a:tr h="349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Solaire Photovoltaïque (bâtiments)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15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35222853"/>
                  </a:ext>
                </a:extLst>
              </a:tr>
              <a:tr h="349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Solaire Photovoltaïque (au sol)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23428182"/>
                  </a:ext>
                </a:extLst>
              </a:tr>
              <a:tr h="349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Eolien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71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91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100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74254226"/>
                  </a:ext>
                </a:extLst>
              </a:tr>
              <a:tr h="349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Bois énergie (chaufferies bois)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38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43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4850702"/>
                  </a:ext>
                </a:extLst>
              </a:tr>
              <a:tr h="349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Bois énergie (exportation)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62988037"/>
                  </a:ext>
                </a:extLst>
              </a:tr>
              <a:tr h="349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Biogaz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24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34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100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0797066"/>
                  </a:ext>
                </a:extLst>
              </a:tr>
              <a:tr h="3499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Solaire Thermique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7381004"/>
                  </a:ext>
                </a:extLst>
              </a:tr>
              <a:tr h="3674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Géothermie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5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72056844"/>
                  </a:ext>
                </a:extLst>
              </a:tr>
              <a:tr h="3674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Total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133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221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370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1869820"/>
                  </a:ext>
                </a:extLst>
              </a:tr>
              <a:tr h="3674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Taux d'autonomie énergétique en %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21,5 %                         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47,8 % </a:t>
                      </a:r>
                      <a:endParaRPr lang="fr-FR" sz="16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125,4 % 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22552527"/>
                  </a:ext>
                </a:extLst>
              </a:tr>
              <a:tr h="685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Objectifs nationaux d'autonomie énergétique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32%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52871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6206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powerpoint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0572"/>
          </a:xfrm>
          <a:prstGeom prst="rect">
            <a:avLst/>
          </a:prstGeom>
        </p:spPr>
      </p:pic>
      <p:pic>
        <p:nvPicPr>
          <p:cNvPr id="8" name="Image 7" descr="Pays_Brest_CMJN_defonce_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0625" y="-55212"/>
            <a:ext cx="2268000" cy="9263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969D95-C092-4770-B1D2-4B0F9ED922E6}"/>
              </a:ext>
            </a:extLst>
          </p:cNvPr>
          <p:cNvSpPr/>
          <p:nvPr/>
        </p:nvSpPr>
        <p:spPr>
          <a:xfrm>
            <a:off x="455427" y="1389087"/>
            <a:ext cx="11281145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Le PCAET, projet territorial stratégique 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 pour objectifs 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: </a:t>
            </a:r>
          </a:p>
          <a:p>
            <a:pPr marL="742950" lvl="1" indent="-285750" algn="just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fr-FR" sz="2000" b="1" dirty="0">
                <a:solidFill>
                  <a:srgbClr val="AECD6C"/>
                </a:solidFill>
                <a:latin typeface="Trebuchet MS" panose="020B0603020202020204"/>
              </a:rPr>
              <a:t>L’atténuation :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réduire les émissions de GES du territoire afin de limiter l’impact du territoire sur le climat; </a:t>
            </a:r>
          </a:p>
          <a:p>
            <a:pPr marL="742950" lvl="1" indent="-285750" algn="just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fr-FR" sz="2000" b="1" dirty="0">
                <a:solidFill>
                  <a:srgbClr val="AECD6C"/>
                </a:solidFill>
                <a:latin typeface="Trebuchet MS" panose="020B0603020202020204"/>
              </a:rPr>
              <a:t>L’adaptation :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adapter le territoire aux effets du changement climatique, afin d’en diminuer la vulnérabilité́</a:t>
            </a:r>
          </a:p>
          <a:p>
            <a:pPr marL="742950" lvl="1" indent="-285750" algn="just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lvl="0" indent="-342900" algn="just">
              <a:spcBef>
                <a:spcPts val="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Des actions larges, hors champ classique de compétences de l’EPCI (mobilité, agriculture, alimentation, mobilisation citoyenne…) =  co-construction d’actions avec les partenaires </a:t>
            </a:r>
          </a:p>
          <a:p>
            <a:pPr lvl="1" algn="just">
              <a:spcBef>
                <a:spcPts val="1000"/>
              </a:spcBef>
              <a:buClr>
                <a:srgbClr val="5FCBEF"/>
              </a:buClr>
              <a:buSzPct val="80000"/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indent="-342900" algn="just"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Composé de 4 documents : le diagnostic ; la stratégie territoriale ; le programme d’actions ; les indicateurs de suivi et d’évaluation du plan</a:t>
            </a:r>
          </a:p>
          <a:p>
            <a:pPr marL="342900" indent="-342900" algn="just"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indent="-342900" algn="just"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Le PCAET est valable 6 ans : évaluation à 3 ans</a:t>
            </a:r>
          </a:p>
        </p:txBody>
      </p:sp>
    </p:spTree>
    <p:extLst>
      <p:ext uri="{BB962C8B-B14F-4D97-AF65-F5344CB8AC3E}">
        <p14:creationId xmlns:p14="http://schemas.microsoft.com/office/powerpoint/2010/main" xmlns="" val="51776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powerpoint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0572"/>
          </a:xfrm>
          <a:prstGeom prst="rect">
            <a:avLst/>
          </a:prstGeom>
        </p:spPr>
      </p:pic>
      <p:pic>
        <p:nvPicPr>
          <p:cNvPr id="8" name="Image 7" descr="Pays_Brest_CMJN_defonce_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0625" y="-55212"/>
            <a:ext cx="2268000" cy="926379"/>
          </a:xfrm>
          <a:prstGeom prst="rect">
            <a:avLst/>
          </a:prstGeom>
        </p:spPr>
      </p:pic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xmlns="" id="{B9993A6F-449A-4757-95B1-044CAAE5A3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87801523"/>
              </p:ext>
            </p:extLst>
          </p:nvPr>
        </p:nvGraphicFramePr>
        <p:xfrm>
          <a:off x="1933840" y="977454"/>
          <a:ext cx="9453630" cy="5339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xmlns="" id="{34791910-525D-46CC-988D-2640ABD9A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3450823"/>
              </p:ext>
            </p:extLst>
          </p:nvPr>
        </p:nvGraphicFramePr>
        <p:xfrm>
          <a:off x="868144" y="977454"/>
          <a:ext cx="1065696" cy="5339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317670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powerpoint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0572"/>
          </a:xfrm>
          <a:prstGeom prst="rect">
            <a:avLst/>
          </a:prstGeom>
        </p:spPr>
      </p:pic>
      <p:pic>
        <p:nvPicPr>
          <p:cNvPr id="8" name="Image 7" descr="Pays_Brest_CMJN_defonce_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0625" y="-55212"/>
            <a:ext cx="2268000" cy="926379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0D8469E1-1B60-49A3-B804-109D41A86557}"/>
              </a:ext>
            </a:extLst>
          </p:cNvPr>
          <p:cNvSpPr txBox="1">
            <a:spLocks/>
          </p:cNvSpPr>
          <p:nvPr/>
        </p:nvSpPr>
        <p:spPr>
          <a:xfrm>
            <a:off x="26567" y="407978"/>
            <a:ext cx="8785628" cy="697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Exposition actuelle et future de la CCPCP aux aléas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7AFFB772-1D3B-4354-B7B0-8508765E9EF0}"/>
              </a:ext>
            </a:extLst>
          </p:cNvPr>
          <p:cNvGrpSpPr/>
          <p:nvPr/>
        </p:nvGrpSpPr>
        <p:grpSpPr>
          <a:xfrm>
            <a:off x="9765610" y="871167"/>
            <a:ext cx="2571750" cy="1672484"/>
            <a:chOff x="2724150" y="1214892"/>
            <a:chExt cx="2571750" cy="1672484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xmlns="" id="{6C3DD33E-4134-4A9F-8C49-138890BC22BC}"/>
                </a:ext>
              </a:extLst>
            </p:cNvPr>
            <p:cNvGrpSpPr/>
            <p:nvPr/>
          </p:nvGrpSpPr>
          <p:grpSpPr>
            <a:xfrm>
              <a:off x="2724150" y="1286938"/>
              <a:ext cx="2571750" cy="1600438"/>
              <a:chOff x="6899275" y="3347472"/>
              <a:chExt cx="2571750" cy="1600438"/>
            </a:xfrm>
          </p:grpSpPr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="" id="{63A645E0-16FC-42D7-93BA-6C44BEA93B4A}"/>
                  </a:ext>
                </a:extLst>
              </p:cNvPr>
              <p:cNvSpPr txBox="1"/>
              <p:nvPr/>
            </p:nvSpPr>
            <p:spPr>
              <a:xfrm>
                <a:off x="6899275" y="3347472"/>
                <a:ext cx="12065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Scénario optimiste horizon proche (2035)</a:t>
                </a:r>
                <a:endPara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0DA21385-8DA1-4E43-B37E-909057B8E58A}"/>
                  </a:ext>
                </a:extLst>
              </p:cNvPr>
              <p:cNvSpPr txBox="1"/>
              <p:nvPr/>
            </p:nvSpPr>
            <p:spPr>
              <a:xfrm>
                <a:off x="8264525" y="3347472"/>
                <a:ext cx="12065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Scénario pessimiste horizon moyen (2055)</a:t>
                </a:r>
                <a:endPara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xmlns="" id="{17EB62A8-648D-46BF-8331-208A9E6A2000}"/>
                </a:ext>
              </a:extLst>
            </p:cNvPr>
            <p:cNvCxnSpPr/>
            <p:nvPr/>
          </p:nvCxnSpPr>
          <p:spPr>
            <a:xfrm>
              <a:off x="3987068" y="1214892"/>
              <a:ext cx="732" cy="14885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CC56B675-4D77-4635-BA15-A0937B7AED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67" y="1105787"/>
            <a:ext cx="10011705" cy="55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5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powerpoint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0572"/>
          </a:xfrm>
          <a:prstGeom prst="rect">
            <a:avLst/>
          </a:prstGeom>
        </p:spPr>
      </p:pic>
      <p:pic>
        <p:nvPicPr>
          <p:cNvPr id="8" name="Image 7" descr="Pays_Brest_CMJN_defonce_Blan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0625" y="-55212"/>
            <a:ext cx="2268000" cy="926379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xmlns="" id="{2E4EC32E-0C6A-4165-951F-6AEA28A1D1EE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94445" y="2323319"/>
            <a:ext cx="3605685" cy="2211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synthèse des enjeux d’adaptation aux effets du changement climatique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A416C9B-46C2-4150-A6CC-11088BA355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0130" y="787441"/>
            <a:ext cx="8397425" cy="59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080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powerpoint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0572"/>
          </a:xfrm>
          <a:prstGeom prst="rect">
            <a:avLst/>
          </a:prstGeom>
        </p:spPr>
      </p:pic>
      <p:pic>
        <p:nvPicPr>
          <p:cNvPr id="8" name="Image 7" descr="Pays_Brest_CMJN_defonce_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0625" y="-55212"/>
            <a:ext cx="2268000" cy="926379"/>
          </a:xfrm>
          <a:prstGeom prst="rect">
            <a:avLst/>
          </a:prstGeom>
        </p:spPr>
      </p:pic>
      <p:graphicFrame>
        <p:nvGraphicFramePr>
          <p:cNvPr id="13" name="Espace réservé du contenu 3">
            <a:extLst>
              <a:ext uri="{FF2B5EF4-FFF2-40B4-BE49-F238E27FC236}">
                <a16:creationId xmlns:a16="http://schemas.microsoft.com/office/drawing/2014/main" xmlns="" id="{4FD7C4DB-5046-400A-BD86-5F2B5E5D55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4165831"/>
              </p:ext>
            </p:extLst>
          </p:nvPr>
        </p:nvGraphicFramePr>
        <p:xfrm>
          <a:off x="429767" y="871167"/>
          <a:ext cx="8191931" cy="4601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2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55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913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1359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Consommation d’énergie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Emission de Gaz</a:t>
                      </a:r>
                      <a:r>
                        <a:rPr lang="fr-FR" sz="1800" b="0" baseline="0" dirty="0">
                          <a:solidFill>
                            <a:schemeClr val="tx1"/>
                          </a:solidFill>
                        </a:rPr>
                        <a:t> à effet de serre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Emission de polluants atmosphériques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8697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1er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Résidentiel 190 </a:t>
                      </a:r>
                      <a:r>
                        <a:rPr lang="fr-FR" sz="1800" b="0" dirty="0" err="1"/>
                        <a:t>GWh</a:t>
                      </a:r>
                      <a:endParaRPr lang="fr-FR" sz="1800" b="0" dirty="0"/>
                    </a:p>
                    <a:p>
                      <a:pPr algn="ctr"/>
                      <a:r>
                        <a:rPr lang="fr-FR" sz="1800" b="0" dirty="0"/>
                        <a:t>31%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Agriculture</a:t>
                      </a:r>
                    </a:p>
                    <a:p>
                      <a:pPr algn="ctr"/>
                      <a:r>
                        <a:rPr lang="fr-FR" sz="1800" b="0" dirty="0"/>
                        <a:t>204 900 </a:t>
                      </a:r>
                      <a:r>
                        <a:rPr lang="fr-FR" sz="1800" b="0" dirty="0" err="1"/>
                        <a:t>Teq</a:t>
                      </a:r>
                      <a:r>
                        <a:rPr lang="fr-FR" sz="1800" b="0" dirty="0"/>
                        <a:t> C02</a:t>
                      </a:r>
                    </a:p>
                    <a:p>
                      <a:pPr algn="ctr"/>
                      <a:r>
                        <a:rPr lang="fr-FR" sz="1800" b="0" dirty="0"/>
                        <a:t>65 %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Agriculture </a:t>
                      </a:r>
                    </a:p>
                    <a:p>
                      <a:pPr algn="ctr"/>
                      <a:r>
                        <a:rPr lang="fr-FR" sz="1800" b="0" dirty="0"/>
                        <a:t>2400 </a:t>
                      </a:r>
                      <a:r>
                        <a:rPr lang="fr-FR" sz="1800" b="0" baseline="0" dirty="0"/>
                        <a:t>tonnes</a:t>
                      </a:r>
                      <a:endParaRPr lang="fr-FR" sz="1800" b="0" dirty="0"/>
                    </a:p>
                    <a:p>
                      <a:pPr algn="ctr"/>
                      <a:r>
                        <a:rPr lang="fr-FR" sz="1800" b="0" dirty="0"/>
                        <a:t>81 %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292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2ème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Transport routier</a:t>
                      </a:r>
                    </a:p>
                    <a:p>
                      <a:pPr algn="ctr"/>
                      <a:r>
                        <a:rPr lang="fr-FR" sz="1800" b="0" dirty="0"/>
                        <a:t>170 </a:t>
                      </a:r>
                      <a:r>
                        <a:rPr lang="fr-FR" sz="1800" b="0" dirty="0" err="1"/>
                        <a:t>GWh</a:t>
                      </a:r>
                      <a:endParaRPr lang="fr-FR" sz="1800" b="0" dirty="0"/>
                    </a:p>
                    <a:p>
                      <a:pPr algn="ctr"/>
                      <a:r>
                        <a:rPr lang="fr-FR" sz="1800" b="0" dirty="0"/>
                        <a:t>28%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Transport routier</a:t>
                      </a:r>
                    </a:p>
                    <a:p>
                      <a:pPr algn="ctr"/>
                      <a:r>
                        <a:rPr lang="fr-FR" sz="1800" b="0" dirty="0"/>
                        <a:t>46 500 teqC02</a:t>
                      </a:r>
                    </a:p>
                    <a:p>
                      <a:pPr algn="ctr"/>
                      <a:r>
                        <a:rPr lang="fr-FR" sz="1800" b="0" dirty="0"/>
                        <a:t>15%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 routier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 tonnes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436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3ème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Agriculture / Industrie exæquo</a:t>
                      </a:r>
                    </a:p>
                    <a:p>
                      <a:pPr algn="ctr"/>
                      <a:r>
                        <a:rPr lang="fr-FR" sz="1800" b="0" dirty="0"/>
                        <a:t>80 tonnes</a:t>
                      </a:r>
                    </a:p>
                    <a:p>
                      <a:pPr algn="ctr"/>
                      <a:r>
                        <a:rPr lang="fr-FR" sz="1800" b="0" dirty="0"/>
                        <a:t>13%</a:t>
                      </a:r>
                    </a:p>
                  </a:txBody>
                  <a:tcPr anchor="ctr">
                    <a:pattFill prst="wdUpDiag">
                      <a:fgClr>
                        <a:srgbClr val="B6CD72"/>
                      </a:fgClr>
                      <a:bgClr>
                        <a:srgbClr val="F4B18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Résidentiel </a:t>
                      </a:r>
                    </a:p>
                    <a:p>
                      <a:pPr algn="ctr"/>
                      <a:r>
                        <a:rPr lang="fr-FR" sz="1800" b="0" dirty="0"/>
                        <a:t>28 600 </a:t>
                      </a:r>
                      <a:r>
                        <a:rPr lang="fr-FR" sz="1800" b="0" dirty="0" err="1"/>
                        <a:t>teq</a:t>
                      </a:r>
                      <a:r>
                        <a:rPr lang="fr-FR" sz="1800" b="0" dirty="0"/>
                        <a:t> C02</a:t>
                      </a:r>
                    </a:p>
                    <a:p>
                      <a:pPr algn="ctr"/>
                      <a:r>
                        <a:rPr lang="fr-FR" sz="1800" b="0" dirty="0"/>
                        <a:t>9 %</a:t>
                      </a:r>
                    </a:p>
                  </a:txBody>
                  <a:tcPr anchor="ctr">
                    <a:solidFill>
                      <a:srgbClr val="62B3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/>
                        <a:t>Résidentiel </a:t>
                      </a:r>
                    </a:p>
                    <a:p>
                      <a:pPr algn="ctr"/>
                      <a:r>
                        <a:rPr lang="fr-FR" sz="1800" b="0" dirty="0"/>
                        <a:t>240 tonnes </a:t>
                      </a:r>
                    </a:p>
                    <a:p>
                      <a:pPr algn="ctr"/>
                      <a:r>
                        <a:rPr lang="fr-FR" sz="1800" b="0" dirty="0"/>
                        <a:t>9%</a:t>
                      </a:r>
                    </a:p>
                  </a:txBody>
                  <a:tcPr anchor="ctr">
                    <a:solidFill>
                      <a:srgbClr val="62B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696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Total ( en valeur absolue)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610  </a:t>
                      </a:r>
                      <a:r>
                        <a:rPr lang="fr-FR" b="1" dirty="0" err="1"/>
                        <a:t>GWh</a:t>
                      </a:r>
                      <a:endParaRPr lang="fr-FR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314 000 </a:t>
                      </a:r>
                      <a:r>
                        <a:rPr lang="fr-FR" b="1" dirty="0" err="1"/>
                        <a:t>Teq</a:t>
                      </a:r>
                      <a:r>
                        <a:rPr lang="fr-FR" b="1" dirty="0"/>
                        <a:t> C02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1650 tonnes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xmlns="" id="{063E1B9A-1550-4481-80FC-4C031659E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16499423"/>
              </p:ext>
            </p:extLst>
          </p:nvPr>
        </p:nvGraphicFramePr>
        <p:xfrm>
          <a:off x="8639520" y="1853140"/>
          <a:ext cx="3552480" cy="2909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2DBBAB69-5C15-4241-8D2E-01F3BC87A245}"/>
              </a:ext>
            </a:extLst>
          </p:cNvPr>
          <p:cNvSpPr txBox="1"/>
          <p:nvPr/>
        </p:nvSpPr>
        <p:spPr>
          <a:xfrm>
            <a:off x="9145440" y="5633372"/>
            <a:ext cx="2583711" cy="738664"/>
          </a:xfrm>
          <a:prstGeom prst="rect">
            <a:avLst/>
          </a:prstGeom>
          <a:noFill/>
          <a:ln w="19050">
            <a:solidFill>
              <a:srgbClr val="15ABDE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/>
              <a:t>Le territoire capte l’équivalent d’environ 8 % de ses émissions de GES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7DA83BF-D089-482A-A3DA-B004DB846568}"/>
              </a:ext>
            </a:extLst>
          </p:cNvPr>
          <p:cNvSpPr/>
          <p:nvPr/>
        </p:nvSpPr>
        <p:spPr>
          <a:xfrm>
            <a:off x="2356126" y="5667028"/>
            <a:ext cx="5847907" cy="738664"/>
          </a:xfrm>
          <a:prstGeom prst="rect">
            <a:avLst/>
          </a:prstGeom>
          <a:noFill/>
          <a:ln w="28575">
            <a:solidFill>
              <a:srgbClr val="AECD6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8FF6B9B3-E65A-4034-9994-FD14935975E9}"/>
              </a:ext>
            </a:extLst>
          </p:cNvPr>
          <p:cNvSpPr txBox="1"/>
          <p:nvPr/>
        </p:nvSpPr>
        <p:spPr>
          <a:xfrm>
            <a:off x="4828695" y="5725705"/>
            <a:ext cx="359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Production </a:t>
            </a:r>
            <a:r>
              <a:rPr lang="fr-FR" b="1" dirty="0" err="1"/>
              <a:t>EnR</a:t>
            </a:r>
            <a:r>
              <a:rPr lang="fr-FR" b="1" dirty="0"/>
              <a:t> : 133 GWh/an </a:t>
            </a:r>
          </a:p>
          <a:p>
            <a:pPr algn="just"/>
            <a:r>
              <a:rPr lang="fr-FR" b="1" dirty="0"/>
              <a:t>Couvre 22% de la consommation  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47BB2816-4EEA-4969-B151-305F9F2033F1}"/>
              </a:ext>
            </a:extLst>
          </p:cNvPr>
          <p:cNvGrpSpPr/>
          <p:nvPr/>
        </p:nvGrpSpPr>
        <p:grpSpPr>
          <a:xfrm>
            <a:off x="2483035" y="5737838"/>
            <a:ext cx="2313856" cy="565729"/>
            <a:chOff x="20" y="4586804"/>
            <a:chExt cx="2313856" cy="565729"/>
          </a:xfrm>
        </p:grpSpPr>
        <p:sp>
          <p:nvSpPr>
            <p:cNvPr id="20" name="Rectangle à coins arrondis 21">
              <a:extLst>
                <a:ext uri="{FF2B5EF4-FFF2-40B4-BE49-F238E27FC236}">
                  <a16:creationId xmlns:a16="http://schemas.microsoft.com/office/drawing/2014/main" xmlns="" id="{AE067830-4793-4AE2-A8CF-63BA5D7E470A}"/>
                </a:ext>
              </a:extLst>
            </p:cNvPr>
            <p:cNvSpPr/>
            <p:nvPr/>
          </p:nvSpPr>
          <p:spPr>
            <a:xfrm>
              <a:off x="20" y="4586804"/>
              <a:ext cx="2313856" cy="565729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33E0C51-5E36-44D0-A6FD-02BE87FA7211}"/>
                </a:ext>
              </a:extLst>
            </p:cNvPr>
            <p:cNvSpPr/>
            <p:nvPr/>
          </p:nvSpPr>
          <p:spPr>
            <a:xfrm>
              <a:off x="27637" y="4614421"/>
              <a:ext cx="2258622" cy="510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b="1" kern="120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Energies renouvelables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5118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powerpoint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0572"/>
          </a:xfrm>
          <a:prstGeom prst="rect">
            <a:avLst/>
          </a:prstGeom>
        </p:spPr>
      </p:pic>
      <p:pic>
        <p:nvPicPr>
          <p:cNvPr id="8" name="Image 7" descr="Pays_Brest_CMJN_defonce_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0625" y="-55212"/>
            <a:ext cx="2268000" cy="926379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xmlns="" id="{E566E928-5045-44D2-87A2-DE0066E72B61}"/>
              </a:ext>
            </a:extLst>
          </p:cNvPr>
          <p:cNvSpPr txBox="1">
            <a:spLocks/>
          </p:cNvSpPr>
          <p:nvPr/>
        </p:nvSpPr>
        <p:spPr>
          <a:xfrm>
            <a:off x="424483" y="1835293"/>
            <a:ext cx="3073445" cy="4889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Bilan: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CCPCP produit 133 GWH d’ENR en 2018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 sources GIP Bretagne environnement /OREGES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Autonomie énergétique :  22%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Objectif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loi TECV prévoit que les ENR couvrent 23% de la consommation finale en 2020 et 32% en 2030.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731D7882-DDD3-4BA5-A0F2-1C5F1ADDF52A}"/>
              </a:ext>
            </a:extLst>
          </p:cNvPr>
          <p:cNvGrpSpPr/>
          <p:nvPr/>
        </p:nvGrpSpPr>
        <p:grpSpPr>
          <a:xfrm>
            <a:off x="388489" y="602520"/>
            <a:ext cx="2609892" cy="701343"/>
            <a:chOff x="501619" y="793865"/>
            <a:chExt cx="1134365" cy="737337"/>
          </a:xfrm>
        </p:grpSpPr>
        <p:sp>
          <p:nvSpPr>
            <p:cNvPr id="23" name="Rectangle à coins arrondis 9">
              <a:extLst>
                <a:ext uri="{FF2B5EF4-FFF2-40B4-BE49-F238E27FC236}">
                  <a16:creationId xmlns:a16="http://schemas.microsoft.com/office/drawing/2014/main" xmlns="" id="{4B96EC88-AF76-4060-9BD4-EB85D3E233BD}"/>
                </a:ext>
              </a:extLst>
            </p:cNvPr>
            <p:cNvSpPr/>
            <p:nvPr/>
          </p:nvSpPr>
          <p:spPr>
            <a:xfrm>
              <a:off x="501619" y="793865"/>
              <a:ext cx="1134365" cy="73733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65D3F828-5DDA-47C1-B9CE-3B2C6174F244}"/>
                </a:ext>
              </a:extLst>
            </p:cNvPr>
            <p:cNvSpPr/>
            <p:nvPr/>
          </p:nvSpPr>
          <p:spPr>
            <a:xfrm>
              <a:off x="537613" y="829859"/>
              <a:ext cx="1062377" cy="665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fr-F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/>
                </a:rPr>
                <a:t>Energies renouvelables</a:t>
              </a:r>
            </a:p>
          </p:txBody>
        </p:sp>
      </p:grp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xmlns="" id="{7615DA8A-4ADC-4F2B-B8FB-660933DA3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7773845"/>
              </p:ext>
            </p:extLst>
          </p:nvPr>
        </p:nvGraphicFramePr>
        <p:xfrm>
          <a:off x="3642102" y="1480729"/>
          <a:ext cx="8125415" cy="4889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1281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powerpoint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0572"/>
          </a:xfrm>
          <a:prstGeom prst="rect">
            <a:avLst/>
          </a:prstGeom>
        </p:spPr>
      </p:pic>
      <p:pic>
        <p:nvPicPr>
          <p:cNvPr id="8" name="Image 7" descr="Pays_Brest_CMJN_defonce_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0625" y="-55212"/>
            <a:ext cx="2268000" cy="9263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FAC6872-FFEA-4F82-8465-DB3D9F33216C}"/>
              </a:ext>
            </a:extLst>
          </p:cNvPr>
          <p:cNvSpPr txBox="1"/>
          <p:nvPr/>
        </p:nvSpPr>
        <p:spPr>
          <a:xfrm>
            <a:off x="253375" y="856567"/>
            <a:ext cx="1147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40B0E8"/>
                </a:solidFill>
                <a:latin typeface="Trebuchet MS" panose="020B0603020202020204" pitchFamily="34" charset="0"/>
              </a:rPr>
              <a:t>Rappel calendrier de l’élaboration du PCAET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xmlns="" id="{64632258-F72D-46FE-99C9-89BC886EB81D}"/>
              </a:ext>
            </a:extLst>
          </p:cNvPr>
          <p:cNvGraphicFramePr/>
          <p:nvPr/>
        </p:nvGraphicFramePr>
        <p:xfrm>
          <a:off x="1691115" y="847173"/>
          <a:ext cx="8087557" cy="404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6C46CC6-F00F-4524-B9AD-91B0D112907D}"/>
              </a:ext>
            </a:extLst>
          </p:cNvPr>
          <p:cNvSpPr txBox="1"/>
          <p:nvPr/>
        </p:nvSpPr>
        <p:spPr>
          <a:xfrm>
            <a:off x="4071852" y="4000615"/>
            <a:ext cx="28034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latin typeface="Trebuchet MS" panose="020B0603020202020204" pitchFamily="34" charset="0"/>
              </a:rPr>
              <a:t>3 ateliers :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latin typeface="Trebuchet MS" panose="020B0603020202020204" pitchFamily="34" charset="0"/>
              </a:rPr>
              <a:t>Consommation/Production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latin typeface="Trebuchet MS" panose="020B0603020202020204" pitchFamily="34" charset="0"/>
              </a:rPr>
              <a:t>GES-polluants-séquestration carbone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latin typeface="Trebuchet MS" panose="020B0603020202020204" pitchFamily="34" charset="0"/>
              </a:rPr>
              <a:t>Adaptation aux effets du changement climatique</a:t>
            </a:r>
          </a:p>
          <a:p>
            <a:pPr marL="285750" indent="-285750" algn="just">
              <a:buFontTx/>
              <a:buChar char="-"/>
            </a:pPr>
            <a:endParaRPr lang="fr-FR" sz="1400" dirty="0">
              <a:latin typeface="Trebuchet MS" panose="020B0603020202020204" pitchFamily="34" charset="0"/>
            </a:endParaRPr>
          </a:p>
          <a:p>
            <a:pPr algn="just"/>
            <a:r>
              <a:rPr lang="fr-FR" sz="1400" dirty="0">
                <a:latin typeface="Trebuchet MS" panose="020B0603020202020204" pitchFamily="34" charset="0"/>
              </a:rPr>
              <a:t>Présentation synthèse de la stratégie 04/07/2019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EB0F00AC-B942-472F-B241-DF126B1B95A0}"/>
              </a:ext>
            </a:extLst>
          </p:cNvPr>
          <p:cNvCxnSpPr/>
          <p:nvPr/>
        </p:nvCxnSpPr>
        <p:spPr>
          <a:xfrm>
            <a:off x="5614713" y="3557521"/>
            <a:ext cx="0" cy="3817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3B3B5EC-BFB7-402F-B467-FFFF83B13FF5}"/>
              </a:ext>
            </a:extLst>
          </p:cNvPr>
          <p:cNvSpPr txBox="1"/>
          <p:nvPr/>
        </p:nvSpPr>
        <p:spPr>
          <a:xfrm>
            <a:off x="7591989" y="4000615"/>
            <a:ext cx="28034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latin typeface="Trebuchet MS" panose="020B0603020202020204" pitchFamily="34" charset="0"/>
              </a:rPr>
              <a:t>5 ateliers :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latin typeface="Trebuchet MS" panose="020B0603020202020204" pitchFamily="34" charset="0"/>
              </a:rPr>
              <a:t>Atelier grand public - 07/10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latin typeface="Trebuchet MS" panose="020B0603020202020204" pitchFamily="34" charset="0"/>
              </a:rPr>
              <a:t>4 ateliers élus – partenaires institutionnels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3E3C2F81-FB6E-45A1-9063-CFBC978AB646}"/>
              </a:ext>
            </a:extLst>
          </p:cNvPr>
          <p:cNvCxnSpPr/>
          <p:nvPr/>
        </p:nvCxnSpPr>
        <p:spPr>
          <a:xfrm>
            <a:off x="8876775" y="3597186"/>
            <a:ext cx="0" cy="3817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111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powerpoint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0572"/>
          </a:xfrm>
          <a:prstGeom prst="rect">
            <a:avLst/>
          </a:prstGeom>
        </p:spPr>
      </p:pic>
      <p:pic>
        <p:nvPicPr>
          <p:cNvPr id="8" name="Image 7" descr="Pays_Brest_CMJN_defonce_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0625" y="-55212"/>
            <a:ext cx="2268000" cy="926379"/>
          </a:xfrm>
          <a:prstGeom prst="rect">
            <a:avLst/>
          </a:prstGeom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xmlns="" id="{4F227393-EBAB-40CC-8215-286BCF85EC9A}"/>
              </a:ext>
            </a:extLst>
          </p:cNvPr>
          <p:cNvSpPr txBox="1">
            <a:spLocks/>
          </p:cNvSpPr>
          <p:nvPr/>
        </p:nvSpPr>
        <p:spPr>
          <a:xfrm>
            <a:off x="790101" y="2598024"/>
            <a:ext cx="11148524" cy="4637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5FCBEF"/>
              </a:buClr>
              <a:buSzPct val="80000"/>
            </a:pPr>
            <a:r>
              <a:rPr lang="fr-FR" sz="2000" dirty="0">
                <a:solidFill>
                  <a:schemeClr val="tx1"/>
                </a:solidFill>
                <a:latin typeface="Trebuchet MS" panose="020B0603020202020204"/>
              </a:rPr>
              <a:t>Elaborer une stratégie territoriale pour : </a:t>
            </a:r>
          </a:p>
          <a:p>
            <a:pPr marL="285750" indent="-285750" algn="just"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tx1"/>
              </a:solidFill>
              <a:latin typeface="Trebuchet MS" panose="020B0603020202020204"/>
            </a:endParaRPr>
          </a:p>
          <a:p>
            <a:pPr marL="342900" indent="-342900" algn="just"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Trebuchet MS" panose="020B0603020202020204"/>
              </a:rPr>
              <a:t>Adapter au niveau local la loi TECV :</a:t>
            </a:r>
          </a:p>
          <a:p>
            <a:pPr marL="800100" lvl="1" indent="-342900" algn="just"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  <a:latin typeface="Trebuchet MS" panose="020B0603020202020204"/>
              </a:rPr>
              <a:t>réduction 40% GES en 2030,</a:t>
            </a:r>
          </a:p>
          <a:p>
            <a:pPr marL="800100" lvl="1" indent="-342900" algn="just"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  <a:latin typeface="Trebuchet MS" panose="020B0603020202020204"/>
              </a:rPr>
              <a:t>32% d’</a:t>
            </a:r>
            <a:r>
              <a:rPr lang="fr-FR" sz="1600" dirty="0" err="1">
                <a:solidFill>
                  <a:schemeClr val="tx1"/>
                </a:solidFill>
                <a:latin typeface="Trebuchet MS" panose="020B0603020202020204"/>
              </a:rPr>
              <a:t>EnR</a:t>
            </a:r>
            <a:r>
              <a:rPr lang="fr-FR" sz="1600" dirty="0">
                <a:solidFill>
                  <a:schemeClr val="tx1"/>
                </a:solidFill>
                <a:latin typeface="Trebuchet MS" panose="020B0603020202020204"/>
              </a:rPr>
              <a:t> en 2030, </a:t>
            </a:r>
          </a:p>
          <a:p>
            <a:pPr marL="800100" lvl="1" indent="-342900" algn="just"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  <a:latin typeface="Trebuchet MS" panose="020B0603020202020204"/>
              </a:rPr>
              <a:t>Réduction de 30% de la consommation d’énergie en 2030</a:t>
            </a:r>
          </a:p>
          <a:p>
            <a:pPr marL="800100" lvl="1" indent="-342900" algn="just"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  <a:latin typeface="Trebuchet MS" panose="020B0603020202020204"/>
              </a:rPr>
              <a:t>…</a:t>
            </a:r>
            <a:endParaRPr lang="fr-FR" sz="1600" dirty="0"/>
          </a:p>
          <a:p>
            <a:pPr marL="285750" indent="-285750" algn="just"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Trebuchet MS" panose="020B0603020202020204"/>
              </a:rPr>
              <a:t>obtenir une </a:t>
            </a:r>
            <a:r>
              <a:rPr lang="fr-FR" sz="2000" b="1" dirty="0">
                <a:solidFill>
                  <a:schemeClr val="tx1"/>
                </a:solidFill>
                <a:latin typeface="Trebuchet MS" panose="020B0603020202020204"/>
              </a:rPr>
              <a:t>vision partagée du territoire 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/>
              </a:rPr>
              <a:t>à moyen et long terme</a:t>
            </a:r>
          </a:p>
          <a:p>
            <a:pPr marL="342900" indent="-342900" algn="just">
              <a:buClr>
                <a:srgbClr val="5FCBEF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Trebuchet MS" panose="020B0603020202020204"/>
              </a:rPr>
              <a:t>Fixer les </a:t>
            </a:r>
            <a:r>
              <a:rPr lang="fr-FR" sz="2000" b="1" dirty="0">
                <a:solidFill>
                  <a:schemeClr val="tx1"/>
                </a:solidFill>
                <a:latin typeface="Trebuchet MS" panose="020B0603020202020204"/>
              </a:rPr>
              <a:t>priorités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/>
              </a:rPr>
              <a:t> et </a:t>
            </a:r>
            <a:r>
              <a:rPr lang="fr-FR" sz="2000" b="1" dirty="0">
                <a:solidFill>
                  <a:schemeClr val="tx1"/>
                </a:solidFill>
                <a:latin typeface="Trebuchet MS" panose="020B0603020202020204"/>
              </a:rPr>
              <a:t>objectifs</a:t>
            </a:r>
            <a:r>
              <a:rPr lang="fr-FR" sz="2000" dirty="0">
                <a:solidFill>
                  <a:schemeClr val="tx1"/>
                </a:solidFill>
                <a:latin typeface="Trebuchet MS" panose="020B0603020202020204"/>
              </a:rPr>
              <a:t> de la collectivité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C40786BC-AEF6-4F7D-9220-A2F8D2E659F3}"/>
              </a:ext>
            </a:extLst>
          </p:cNvPr>
          <p:cNvGrpSpPr/>
          <p:nvPr/>
        </p:nvGrpSpPr>
        <p:grpSpPr>
          <a:xfrm>
            <a:off x="911134" y="1120634"/>
            <a:ext cx="3695511" cy="994007"/>
            <a:chOff x="1206" y="1921061"/>
            <a:chExt cx="2130024" cy="786719"/>
          </a:xfrm>
        </p:grpSpPr>
        <p:sp>
          <p:nvSpPr>
            <p:cNvPr id="20" name="Flèche : chevron 19">
              <a:extLst>
                <a:ext uri="{FF2B5EF4-FFF2-40B4-BE49-F238E27FC236}">
                  <a16:creationId xmlns:a16="http://schemas.microsoft.com/office/drawing/2014/main" xmlns="" id="{A564A2E8-7081-4A7F-8E47-310987B3EA33}"/>
                </a:ext>
              </a:extLst>
            </p:cNvPr>
            <p:cNvSpPr/>
            <p:nvPr/>
          </p:nvSpPr>
          <p:spPr>
            <a:xfrm>
              <a:off x="1206" y="1921061"/>
              <a:ext cx="2130024" cy="786719"/>
            </a:xfrm>
            <a:prstGeom prst="chevron">
              <a:avLst/>
            </a:prstGeom>
            <a:solidFill>
              <a:srgbClr val="62B3E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lèche : chevron 4">
              <a:extLst>
                <a:ext uri="{FF2B5EF4-FFF2-40B4-BE49-F238E27FC236}">
                  <a16:creationId xmlns:a16="http://schemas.microsoft.com/office/drawing/2014/main" xmlns="" id="{89A236E4-48FF-4937-A9F7-7083844B5456}"/>
                </a:ext>
              </a:extLst>
            </p:cNvPr>
            <p:cNvSpPr txBox="1"/>
            <p:nvPr/>
          </p:nvSpPr>
          <p:spPr>
            <a:xfrm>
              <a:off x="394566" y="1921061"/>
              <a:ext cx="1343305" cy="786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1430" rIns="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kern="1200" dirty="0"/>
                <a:t>Stratégie territoriale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D170FD7C-6E21-4128-B312-4A4ED0B54738}"/>
              </a:ext>
            </a:extLst>
          </p:cNvPr>
          <p:cNvGrpSpPr/>
          <p:nvPr/>
        </p:nvGrpSpPr>
        <p:grpSpPr>
          <a:xfrm>
            <a:off x="4323422" y="1205125"/>
            <a:ext cx="3856644" cy="825026"/>
            <a:chOff x="1875547" y="1987932"/>
            <a:chExt cx="2222898" cy="652977"/>
          </a:xfrm>
          <a:solidFill>
            <a:srgbClr val="AECD6C"/>
          </a:solidFill>
        </p:grpSpPr>
        <p:sp>
          <p:nvSpPr>
            <p:cNvPr id="23" name="Flèche : chevron 22">
              <a:extLst>
                <a:ext uri="{FF2B5EF4-FFF2-40B4-BE49-F238E27FC236}">
                  <a16:creationId xmlns:a16="http://schemas.microsoft.com/office/drawing/2014/main" xmlns="" id="{F39EB1CB-3FF5-43DB-BE36-881DD9EBD873}"/>
                </a:ext>
              </a:extLst>
            </p:cNvPr>
            <p:cNvSpPr/>
            <p:nvPr/>
          </p:nvSpPr>
          <p:spPr>
            <a:xfrm>
              <a:off x="1875547" y="1987932"/>
              <a:ext cx="2222898" cy="652977"/>
            </a:xfrm>
            <a:prstGeom prst="chevron">
              <a:avLst/>
            </a:prstGeom>
            <a:grpFill/>
            <a:ln w="57150">
              <a:solidFill>
                <a:srgbClr val="AECD6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lèche : chevron 6">
              <a:extLst>
                <a:ext uri="{FF2B5EF4-FFF2-40B4-BE49-F238E27FC236}">
                  <a16:creationId xmlns:a16="http://schemas.microsoft.com/office/drawing/2014/main" xmlns="" id="{291F291B-4484-49E0-A1AC-81FEB658A84C}"/>
                </a:ext>
              </a:extLst>
            </p:cNvPr>
            <p:cNvSpPr txBox="1"/>
            <p:nvPr/>
          </p:nvSpPr>
          <p:spPr>
            <a:xfrm>
              <a:off x="2202036" y="1987932"/>
              <a:ext cx="1569921" cy="652977"/>
            </a:xfrm>
            <a:prstGeom prst="rect">
              <a:avLst/>
            </a:prstGeom>
            <a:grpFill/>
            <a:ln>
              <a:solidFill>
                <a:srgbClr val="AECD6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 dirty="0">
                  <a:solidFill>
                    <a:schemeClr val="bg1"/>
                  </a:solidFill>
                </a:rPr>
                <a:t>Partage du diagnostic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F99FC94C-84A7-4FFA-811B-7C7D5DAE0830}"/>
              </a:ext>
            </a:extLst>
          </p:cNvPr>
          <p:cNvGrpSpPr/>
          <p:nvPr/>
        </p:nvGrpSpPr>
        <p:grpSpPr>
          <a:xfrm>
            <a:off x="7896843" y="1205124"/>
            <a:ext cx="3856644" cy="825026"/>
            <a:chOff x="3869903" y="1987932"/>
            <a:chExt cx="2222898" cy="652977"/>
          </a:xfrm>
          <a:solidFill>
            <a:srgbClr val="AECD6C"/>
          </a:solidFill>
        </p:grpSpPr>
        <p:sp>
          <p:nvSpPr>
            <p:cNvPr id="26" name="Flèche : chevron 25">
              <a:extLst>
                <a:ext uri="{FF2B5EF4-FFF2-40B4-BE49-F238E27FC236}">
                  <a16:creationId xmlns:a16="http://schemas.microsoft.com/office/drawing/2014/main" xmlns="" id="{F145B02F-28C3-4122-8ACA-0173EBEA0C95}"/>
                </a:ext>
              </a:extLst>
            </p:cNvPr>
            <p:cNvSpPr/>
            <p:nvPr/>
          </p:nvSpPr>
          <p:spPr>
            <a:xfrm>
              <a:off x="3869903" y="1987932"/>
              <a:ext cx="2222898" cy="652977"/>
            </a:xfrm>
            <a:prstGeom prst="chevron">
              <a:avLst/>
            </a:prstGeom>
            <a:grpFill/>
            <a:ln w="57150">
              <a:solidFill>
                <a:srgbClr val="AECD6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lèche : chevron 8">
              <a:extLst>
                <a:ext uri="{FF2B5EF4-FFF2-40B4-BE49-F238E27FC236}">
                  <a16:creationId xmlns:a16="http://schemas.microsoft.com/office/drawing/2014/main" xmlns="" id="{5C9B6AB2-31A4-481A-81DC-BDBF25DBD3CA}"/>
                </a:ext>
              </a:extLst>
            </p:cNvPr>
            <p:cNvSpPr txBox="1"/>
            <p:nvPr/>
          </p:nvSpPr>
          <p:spPr>
            <a:xfrm>
              <a:off x="4196392" y="1987932"/>
              <a:ext cx="1569921" cy="652977"/>
            </a:xfrm>
            <a:prstGeom prst="rect">
              <a:avLst/>
            </a:prstGeom>
            <a:grpFill/>
            <a:ln>
              <a:solidFill>
                <a:srgbClr val="AECD6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 dirty="0">
                  <a:solidFill>
                    <a:schemeClr val="bg1"/>
                  </a:solidFill>
                </a:rPr>
                <a:t>Définition des objectifs du PCAET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057107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13671</TotalTime>
  <Words>739</Words>
  <Application>Microsoft Office PowerPoint</Application>
  <PresentationFormat>Personnalisé</PresentationFormat>
  <Paragraphs>201</Paragraphs>
  <Slides>14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PCAET de la Communauté de communes Pleyben Châteaulin Porzay - Ateliers publics de co-construction d’un plan d’actions  07 octobre 2019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</dc:creator>
  <cp:lastModifiedBy>glehenm</cp:lastModifiedBy>
  <cp:revision>853</cp:revision>
  <cp:lastPrinted>2019-07-03T09:23:17Z</cp:lastPrinted>
  <dcterms:created xsi:type="dcterms:W3CDTF">2017-11-29T13:24:17Z</dcterms:created>
  <dcterms:modified xsi:type="dcterms:W3CDTF">2019-10-03T14:37:50Z</dcterms:modified>
</cp:coreProperties>
</file>